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439775" cy="7559675"/>
  <p:notesSz cx="7559675" cy="106918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511" autoAdjust="0"/>
  </p:normalViewPr>
  <p:slideViewPr>
    <p:cSldViewPr snapToGrid="0">
      <p:cViewPr varScale="1">
        <p:scale>
          <a:sx n="54" d="100"/>
          <a:sy n="54" d="100"/>
        </p:scale>
        <p:origin x="10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3B55DEF-97CE-4886-8B91-D84BA7A9263C}"/>
              </a:ext>
            </a:extLst>
          </p:cNvPr>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Liberation Sans" pitchFamily="18"/>
              <a:ea typeface="Microsoft YaHei" pitchFamily="2"/>
              <a:cs typeface="Mangal" pitchFamily="2"/>
            </a:endParaRPr>
          </a:p>
        </p:txBody>
      </p:sp>
      <p:sp>
        <p:nvSpPr>
          <p:cNvPr id="3" name="Segnaposto data 2">
            <a:extLst>
              <a:ext uri="{FF2B5EF4-FFF2-40B4-BE49-F238E27FC236}">
                <a16:creationId xmlns:a16="http://schemas.microsoft.com/office/drawing/2014/main" id="{CF99581C-AFDF-40DC-975D-781E933EF958}"/>
              </a:ext>
            </a:extLst>
          </p:cNvPr>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Liberation Sans" pitchFamily="18"/>
              <a:ea typeface="Microsoft YaHei" pitchFamily="2"/>
              <a:cs typeface="Mangal" pitchFamily="2"/>
            </a:endParaRPr>
          </a:p>
        </p:txBody>
      </p:sp>
      <p:sp>
        <p:nvSpPr>
          <p:cNvPr id="4" name="Segnaposto piè di pagina 3">
            <a:extLst>
              <a:ext uri="{FF2B5EF4-FFF2-40B4-BE49-F238E27FC236}">
                <a16:creationId xmlns:a16="http://schemas.microsoft.com/office/drawing/2014/main" id="{0A3CF63B-3D43-4541-8AF8-4E44409D3373}"/>
              </a:ext>
            </a:extLst>
          </p:cNvPr>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Segnaposto numero diapositiva 4">
            <a:extLst>
              <a:ext uri="{FF2B5EF4-FFF2-40B4-BE49-F238E27FC236}">
                <a16:creationId xmlns:a16="http://schemas.microsoft.com/office/drawing/2014/main" id="{9F57E2CD-F9C6-427F-B029-4B2F314FCD5C}"/>
              </a:ext>
            </a:extLst>
          </p:cNvPr>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89D44A1-4B1A-40D3-B179-175FC8952155}" type="slidenum">
              <a:t>‹#›</a:t>
            </a:fld>
            <a:endParaRPr lang="et-EE" sz="1400" b="0" i="0" u="none" strike="noStrike" kern="1200" cap="none" spc="0" baseline="0">
              <a:solidFill>
                <a:srgbClr val="000000"/>
              </a:solidFill>
              <a:uFillTx/>
              <a:latin typeface="Liberation Sans" pitchFamily="18"/>
              <a:ea typeface="Microsoft YaHei" pitchFamily="2"/>
              <a:cs typeface="Mangal" pitchFamily="2"/>
            </a:endParaRPr>
          </a:p>
        </p:txBody>
      </p:sp>
    </p:spTree>
    <p:extLst>
      <p:ext uri="{BB962C8B-B14F-4D97-AF65-F5344CB8AC3E}">
        <p14:creationId xmlns:p14="http://schemas.microsoft.com/office/powerpoint/2010/main" val="3499058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6D9AB36-C57E-4644-A473-FE0600AEF1E8}"/>
              </a:ext>
            </a:extLst>
          </p:cNvPr>
          <p:cNvSpPr>
            <a:spLocks noGrp="1" noRot="1" noChangeAspect="1"/>
          </p:cNvSpPr>
          <p:nvPr>
            <p:ph type="sldImg" idx="2"/>
          </p:nvPr>
        </p:nvSpPr>
        <p:spPr>
          <a:xfrm>
            <a:off x="215898" y="812801"/>
            <a:ext cx="7126284" cy="4008436"/>
          </a:xfrm>
          <a:prstGeom prst="rect">
            <a:avLst/>
          </a:prstGeom>
          <a:noFill/>
          <a:ln>
            <a:noFill/>
            <a:prstDash val="solid"/>
          </a:ln>
        </p:spPr>
      </p:sp>
      <p:sp>
        <p:nvSpPr>
          <p:cNvPr id="3" name="Segnaposto note 2">
            <a:extLst>
              <a:ext uri="{FF2B5EF4-FFF2-40B4-BE49-F238E27FC236}">
                <a16:creationId xmlns:a16="http://schemas.microsoft.com/office/drawing/2014/main" id="{6FE610A5-66AD-4890-AF41-F3BB118DB7DE}"/>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it-IT"/>
          </a:p>
        </p:txBody>
      </p:sp>
      <p:sp>
        <p:nvSpPr>
          <p:cNvPr id="4" name="Segnaposto intestazione 3">
            <a:extLst>
              <a:ext uri="{FF2B5EF4-FFF2-40B4-BE49-F238E27FC236}">
                <a16:creationId xmlns:a16="http://schemas.microsoft.com/office/drawing/2014/main" id="{A234CB7D-C0BB-4EB2-960C-B711457A64E8}"/>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4572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it-IT"/>
          </a:p>
        </p:txBody>
      </p:sp>
      <p:sp>
        <p:nvSpPr>
          <p:cNvPr id="5" name="Segnaposto data 4">
            <a:extLst>
              <a:ext uri="{FF2B5EF4-FFF2-40B4-BE49-F238E27FC236}">
                <a16:creationId xmlns:a16="http://schemas.microsoft.com/office/drawing/2014/main" id="{FD09AB01-2178-48BD-8D65-B5BAC8CA00F4}"/>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l" defTabSz="4572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it-IT"/>
          </a:p>
        </p:txBody>
      </p:sp>
      <p:sp>
        <p:nvSpPr>
          <p:cNvPr id="6" name="Segnaposto piè di pagina 5">
            <a:extLst>
              <a:ext uri="{FF2B5EF4-FFF2-40B4-BE49-F238E27FC236}">
                <a16:creationId xmlns:a16="http://schemas.microsoft.com/office/drawing/2014/main" id="{F3F82B8C-1344-457C-8111-40AE3A05E0E1}"/>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4572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it-IT"/>
          </a:p>
        </p:txBody>
      </p:sp>
      <p:sp>
        <p:nvSpPr>
          <p:cNvPr id="7" name="Segnaposto numero diapositiva 6">
            <a:extLst>
              <a:ext uri="{FF2B5EF4-FFF2-40B4-BE49-F238E27FC236}">
                <a16:creationId xmlns:a16="http://schemas.microsoft.com/office/drawing/2014/main" id="{54673B39-B70D-46BF-864C-39906C394C2A}"/>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4572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Liberation Serif" pitchFamily="18"/>
                <a:ea typeface="Segoe UI" pitchFamily="2"/>
                <a:cs typeface="Tahoma" pitchFamily="2"/>
              </a:defRPr>
            </a:lvl1pPr>
          </a:lstStyle>
          <a:p>
            <a:pPr lvl="0"/>
            <a:fld id="{93BE0672-FF59-4616-B454-A895EF2BA586}" type="slidenum">
              <a:t>‹#›</a:t>
            </a:fld>
            <a:endParaRPr lang="et-EE"/>
          </a:p>
        </p:txBody>
      </p:sp>
    </p:spTree>
    <p:extLst>
      <p:ext uri="{BB962C8B-B14F-4D97-AF65-F5344CB8AC3E}">
        <p14:creationId xmlns:p14="http://schemas.microsoft.com/office/powerpoint/2010/main" val="1768794956"/>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highlight>
          <a:scrgbClr r="0" g="0" b="0">
            <a:alpha val="0"/>
          </a:scrgbClr>
        </a:highlight>
        <a:uFillTx/>
        <a:latin typeface="Liberation Sans"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93BC754-245A-4E01-AFA7-A33D16C5607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C10155B-6C65-4490-9EC5-6B307ACF8276}" type="slidenum">
              <a:t>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58600327-2345-4DD3-8EAA-D16D51C6E99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D359C93-8ADD-4F58-94CB-801F64A72225}" type="slidenum">
              <a:t>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3D15DC19-FDF7-42BB-914C-33E40A32F7A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4C747C4-4AB8-4789-A0D6-5181E7B2AB40}" type="slidenum">
              <a:t>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D2D7D662-7756-48D3-AC10-C181CA15DAF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71878F3-9AA9-4674-B4BE-4E2C09718115}" type="slidenum">
              <a:t>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A62DD0E0-ED5B-4454-B1DE-565865400C4A}"/>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859A66A9-F907-46DE-9202-6B0D0AAA91DB}"/>
              </a:ext>
            </a:extLst>
          </p:cNvPr>
          <p:cNvSpPr txBox="1">
            <a:spLocks noGrp="1"/>
          </p:cNvSpPr>
          <p:nvPr>
            <p:ph type="body" sz="quarter" idx="1"/>
          </p:nvPr>
        </p:nvSpPr>
        <p:spPr/>
        <p:txBody>
          <a:bodyPr/>
          <a:lstStyle/>
          <a:p>
            <a:r>
              <a:rPr lang="hu-HU" dirty="0"/>
              <a:t>Töö EPPOga detsentraliseeritud tasandil – </a:t>
            </a:r>
          </a:p>
          <a:p>
            <a:r>
              <a:rPr lang="hu-HU" dirty="0"/>
              <a:t>koolitusmaterjalid prokuröridele ja eeluurimiskohtunikele</a:t>
            </a:r>
          </a:p>
          <a:p>
            <a:r>
              <a:rPr lang="hu-HU" dirty="0"/>
              <a:t> </a:t>
            </a:r>
          </a:p>
          <a:p>
            <a:r>
              <a:rPr lang="hu-HU" dirty="0"/>
              <a:t>Kaasrahastatakse Euroopa Liidu õigusprogrammi 2014-2020 vahenditest</a:t>
            </a:r>
          </a:p>
          <a:p>
            <a:endParaRPr lang="hu-HU" dirty="0"/>
          </a:p>
        </p:txBody>
      </p:sp>
    </p:spTree>
    <p:extLst>
      <p:ext uri="{BB962C8B-B14F-4D97-AF65-F5344CB8AC3E}">
        <p14:creationId xmlns:p14="http://schemas.microsoft.com/office/powerpoint/2010/main" val="8414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63A616B-2E7F-46F7-B41C-5E4B8DC54B4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33D1CE0-C896-4EAB-9AF4-71CFEDEB6ECE}" type="slidenum">
              <a:t>10</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F8975DA3-FF15-494D-8FE6-895854269B6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0EF7660-C741-4D5E-A14F-B90B3ECD18C3}" type="slidenum">
              <a:t>10</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1953B62A-D92A-4473-A3A8-F708A6F63C3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0FDA46-ED83-404A-AA7C-105F79F0E5C8}" type="slidenum">
              <a:t>10</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FE6F2D15-462A-4368-99DD-C3CD17E9959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B6C78BF-7911-44C5-BDEC-8A5AB9721DA3}" type="slidenum">
              <a:t>10</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398C2E95-823B-48D9-827C-9BB2D162F6AF}"/>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E3251C5B-F8D4-447B-A08C-23E8EA4930D5}"/>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1551408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C28CADBA-394F-4E0A-B382-66AF7A6CA5C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A4F8450-49D3-4998-B637-F2359B1946B6}" type="slidenum">
              <a:t>11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94F8FBB4-81B5-4D00-AB80-6A7456AA717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07C80B5-6FDF-48CD-BDE3-59C8D4ADA07A}" type="slidenum">
              <a:t>11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B94A7A31-FDEB-46F6-B63C-74EC0EB2A51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ECA5E5-C32C-4AA5-B3F9-C62B74ECE233}" type="slidenum">
              <a:t>11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D9C15A28-EC0D-4020-872F-3A162083EB0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E68D2FF-4DC3-4D96-A92A-1394F7415FB9}" type="slidenum">
              <a:t>11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998ED711-68FE-4863-A121-ECC74C1016FF}"/>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82097E13-2F5E-4C87-AD52-1DF097ADAB79}"/>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238461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2149B7E-7981-44EE-8968-CC7EBDBCDF6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BA4DE9-E9E4-411D-9719-98C6CA4CBE1A}" type="slidenum">
              <a:t>12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9C378551-37FE-4CFA-BC9F-FE083B97719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9891690-5D21-4375-AE61-B50052D0ABA9}" type="slidenum">
              <a:t>12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06D73F38-7DF4-48CA-AF18-4E269BC1CE6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33B31E1-AB18-40A8-9188-6934CCA2ADC4}" type="slidenum">
              <a:t>12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F3D414C-2B66-4AFC-97D9-69921465CDE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3066ED6-6C90-43BC-9A06-E05013C02022}" type="slidenum">
              <a:t>12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C7009B81-C831-4FC4-918B-5EC8EBC17FAB}"/>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B9ABD350-8615-465D-8A78-A50963EB4CAE}"/>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909156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E899DF3E-DB19-4DE6-9EA3-3BDDEB2D319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C38EB9-3509-4F7C-8A64-38E246B4AF71}" type="slidenum">
              <a:t>13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5E924A0-9719-43CA-9466-19A473C5CD2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45A844-B18E-4D27-88BB-D154F7F8B7E6}" type="slidenum">
              <a:t>13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B728B802-A13F-40C2-B6A2-5929EF86911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147B412-A17F-4A3C-A9B3-695AF291F11C}" type="slidenum">
              <a:t>13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F86030EE-3560-40E6-B8B9-DD19D5716A4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1A89463-ED75-43CB-9AAA-DFE0DE84042E}" type="slidenum">
              <a:t>13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68450C2-D413-4040-9D15-722CB8AC0DAE}"/>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DB538E99-BACB-45AD-A949-64C286214EDC}"/>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221371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24171E7-EC8C-4A97-AC7D-DAC7E9DBE4E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93C1810-A146-4C71-997A-C35B5311BF13}" type="slidenum">
              <a:t>14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494DECA-9973-4894-9C95-C9E7AD04C88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E1FC66C-4B4E-4299-B991-E5F9906C93B5}" type="slidenum">
              <a:t>14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DBE8C1D4-3E99-4DE8-98CD-5DA82D217F2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EF720D0-3DCD-4FB5-9EE7-9DE23575DF35}" type="slidenum">
              <a:t>14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DBE23750-F3F0-4FDB-9763-096286F720B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B789D21-EBC0-444A-95AD-8B0FC94F4AAD}" type="slidenum">
              <a:t>14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F070D9E8-C215-4E1B-B5BC-3BC6EB3DAF80}"/>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46F9A36E-D929-44B2-87D4-B053D0547496}"/>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595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2D1A00F1-CE3C-43D3-A103-D252AB85084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5394C3B-92D3-4FFF-A1CF-E20A1D9763FD}" type="slidenum">
              <a:t>15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28B50DD8-B8FE-4CF1-8D88-8F91857B0A4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36B3ECC-4F6B-4664-B975-FA48E5F1CA93}" type="slidenum">
              <a:t>15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13B1C107-A561-4645-BEF6-58AF5FE879F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8400144-1135-40EF-9978-427B3ACEE10A}" type="slidenum">
              <a:t>15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875F1DED-2C2C-4997-8213-E4571CECB47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FF4162A-0EC8-4F72-8B78-22B8E94B80A1}" type="slidenum">
              <a:t>15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1EA9EFDF-1D6B-4409-8B9F-7E33A55CC74B}"/>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9C952C1D-A510-4344-9D19-69874837CDA1}"/>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1627927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E0E1CA73-8E03-42A5-89BB-4349CC6FDB7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DAB296C-0FA0-40AC-8E2C-53CF7D12D625}" type="slidenum">
              <a:t>16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A3803BD-864B-4EE5-9C10-B87398A1EE8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7BF7C8-5BF8-4D3D-ACE9-A7B06F76F41F}" type="slidenum">
              <a:t>16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01D0B12A-1DB7-4CBA-A729-5F3C2589AF7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DCC2561-C037-4E07-BCB1-AE2EED014B98}" type="slidenum">
              <a:t>16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9229186-B257-46C1-8007-7C7B458B06C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F9B17DE-A155-41FA-AE8C-40A69A6E816E}" type="slidenum">
              <a:t>16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0281D92C-FFF7-4BB2-8101-7B19F7558031}"/>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EBE3D713-2C2F-4958-B9D6-69805B2ED328}"/>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35933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BED3575-6D41-43DA-A84B-31E0A6BF5CD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F1FDE09-64B0-48F1-A7D5-E0633BAC73DA}" type="slidenum">
              <a:t>17</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9C76C09-8BFF-4954-9849-88F5B870806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C881AE0-2DAE-429B-AF69-91E5A4A3867A}" type="slidenum">
              <a:t>17</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A0C095EA-7C58-426F-B67A-89CD3A7B3FF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3E181B-7297-4900-9CFA-406E012547C2}" type="slidenum">
              <a:t>17</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33393541-0D1D-4878-8902-7E7BE798A8D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E8A499B-0E60-4132-BBCF-42AD9D81F7C7}" type="slidenum">
              <a:t>17</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06F31B12-9ABA-411E-9A6F-3F45F4F9D8F7}"/>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4E720549-BF20-47CC-8D78-35343D39EC36}"/>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01036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68C4B18-D0D1-4BD8-849A-1C6420036E0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579F27F-2B84-4AAE-88AA-F4BC95315B4D}" type="slidenum">
              <a:t>18</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4F170917-970F-4E61-ABDE-68833529D63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ACC6D51-6E1C-4363-A128-829E57FE23F2}" type="slidenum">
              <a:t>18</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CCEB9D84-9E09-48FC-87AF-9EF7272D34D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EEC203A-ED1F-450F-A1AE-229240428727}" type="slidenum">
              <a:t>18</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4A50DC3C-FEF3-4BF3-AC9C-19AA9A1F7A4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15CB96-0F20-446A-BC62-AB72F0DDD308}" type="slidenum">
              <a:t>18</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0CC4EC15-ED1E-4265-B14A-0D19D3239922}"/>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6A5E9750-42AC-4F12-8FD9-A3DC8703BEF0}"/>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11475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761CF40-1FD9-40AA-B594-7BA09744C48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27FF3F7-2159-458E-8E15-84E5BE2D6D82}" type="slidenum">
              <a:t>19</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032DE481-2A22-4AFD-91A9-F42BD8B67D4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F3F01D7-A1B2-4E08-9BB7-52951A926DAA}" type="slidenum">
              <a:t>19</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F443F378-6590-4147-9341-8C7950817B2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599BA42-67DE-4927-B822-F578F6A692CA}" type="slidenum">
              <a:t>19</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C414DA32-5B35-49BF-BC46-592C898D1A2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693D77D-2C8B-4E78-8F24-DFA973690F97}" type="slidenum">
              <a:t>19</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46A03847-702C-4264-BEBD-6025AB24FD77}"/>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341BEB6C-8BA0-4147-A879-C405F74AE500}"/>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254471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3ACDCBC-1B06-4137-9639-023F2A99804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6117A3D-5109-4F74-88DE-69229023B394}" type="slidenum">
              <a:t>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DC2A24B-577E-4D88-9181-3F5048D1A3F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E0D5D5D-F07C-4C5A-B834-DB99712C93D3}" type="slidenum">
              <a:t>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BBA69318-8B23-4A57-B05B-F1F1C8459B8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80F83A4-4932-429C-A5D8-027819F53BC0}" type="slidenum">
              <a:t>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4C09FB18-6F91-4D69-B7E6-F70CAA71359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A6A1878-43D7-443D-B1A9-90A8B53F741A}" type="slidenum">
              <a:t>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4A4617CC-8FEF-4745-886E-3249F5C6DC82}"/>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D49959D9-D41E-41CB-86C5-80ED8975618B}"/>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12119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A2EDEFF-7464-43AB-8D83-69A77706189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988F6C-9715-44EB-9412-400779CAE115}" type="slidenum">
              <a:t>20</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43060362-E241-4D40-96A7-4D2E8EF1ABB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7D6CD4D-DABE-42CC-811F-2F730E82FD0F}" type="slidenum">
              <a:t>20</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2CFE1857-8378-4BA6-9533-0F90240B3DD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E102C9B-5760-40B8-88C9-FBCED8A35B68}" type="slidenum">
              <a:t>20</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C2EFAC5-0370-4233-800F-BB4B661B250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9D9D815-FB86-47A3-AD46-C11879BA4688}" type="slidenum">
              <a:t>20</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CD6BD16F-5AE0-4D89-9EAA-128ADA00C5A7}"/>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399DD85E-DD6C-4E8C-9CF7-36484582BE90}"/>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1991758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FAD9CAD-510A-4DE4-9DF4-7B5F804456E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3A0CEB-42BD-45F2-B63F-ADA3F7EA8199}" type="slidenum">
              <a:t>21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839C09C6-89A1-46CF-B21F-588A80F3DC2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D9016EC-8252-4B47-816E-F60B33507912}" type="slidenum">
              <a:t>21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4CE8596A-EC46-42B5-BAC9-59029EAE2D4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82FE7DD-263E-4448-A031-C6F678DDFCD1}" type="slidenum">
              <a:t>21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B8731D48-62F5-442D-8C0D-10F1387C598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5334521-8627-4666-A48B-09A36FBCED7B}" type="slidenum">
              <a:t>21</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ED4E4B9-F9AA-4332-83F7-62DE6FB60895}"/>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089F0678-BBA3-48D0-BAB7-EDC9566FB8EB}"/>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186413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2AA470D-3EC2-4797-95B6-0E2EB13412C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F14D0FC-F293-4A58-A34A-84C17D29B0CA}" type="slidenum">
              <a:t>22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4FCCBB10-15EB-4861-832E-9978FCCCE28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5A8B58A-2D48-40CA-80BF-260141061AB0}" type="slidenum">
              <a:t>22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3C8BD961-D2AF-4C33-9320-84FFB53F39B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AC2DF42-4C31-4580-8399-D2020BB1F3FF}" type="slidenum">
              <a:t>22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706725B7-DC9C-42A3-800D-A562253411C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2647800-23D1-48FB-B162-68F438A99F94}" type="slidenum">
              <a:t>22</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4D74F523-3708-40F4-9148-14AE5EC86B4B}"/>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832788DD-3DE1-4B20-B371-58F25948B55F}"/>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1024940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8BB4801-C028-4376-86FF-C8C11AE6FE6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F05C4FC-38E6-4618-9BCC-652848A95EE3}" type="slidenum">
              <a:t>23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8D2DF6B-8F65-4A00-B145-963785A1AA1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D10EDE2-62F7-431B-8112-6B7C039F28B4}" type="slidenum">
              <a:t>23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B85066D2-9BD8-4CBD-8A0E-6751945CF50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D8253EB-EE0B-435D-916E-39BD86E09A35}" type="slidenum">
              <a:t>23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93DD0581-E830-4D1D-A6C7-EF47A45AC69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49FB65D-479C-47FC-BBA9-4B502DDCA5A7}" type="slidenum">
              <a:t>23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E3933DF3-EF6E-43A3-8A19-9887A91451A5}"/>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C02B8237-CB5D-4415-9D15-0951CF12BA7C}"/>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631882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69B78343-257F-4F1E-9719-A0CA79C96B3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BDACED9-4EBB-4207-85DD-5F28944D23FF}" type="slidenum">
              <a:t>24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19756D0-2178-465B-B7CE-FABEF5C6D16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1D96CEA-0CA7-43E9-A555-BFCC99150687}" type="slidenum">
              <a:t>24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1D1F4895-6058-4129-8A05-6403DDEA95D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B86B056-449C-483A-935C-47E5C4278CAD}" type="slidenum">
              <a:t>24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13458ED6-B6AC-410C-B184-75CC3846F57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8BA2AA8-B119-45C9-AE7A-23DBEDBBDC5B}" type="slidenum">
              <a:t>24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6A675B41-B8B3-4B5A-808D-341D130881AF}"/>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B08F1D28-244C-45F8-8D49-903EAD9F2A88}"/>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276060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5234A09-FACD-4C88-BCA9-01EF1CB8846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0077ED3-CB62-4D03-9F5A-8E74736FBFB1}" type="slidenum">
              <a:t>25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2B8818AF-0780-408B-92A4-79C1FF0B3A4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392A720-B525-4817-B7E5-ACB42C0304E8}" type="slidenum">
              <a:t>25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F76566F2-FAB2-4B97-81B9-FDD8CA99462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6E038EA-6325-4D48-B056-7FDEC00FC318}" type="slidenum">
              <a:t>25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043C8317-EE21-4411-AF9B-BD0182826E2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F6A168A-C13C-4330-ACE2-8A43990F1009}" type="slidenum">
              <a:t>25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2290E3E6-A509-4B57-9E93-796566282F68}"/>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0F347CD0-999F-40D7-A7E2-D1A43EDB6AEA}"/>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484233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725C1EA-9CE8-4CD4-94A5-444772FD669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CD743C-947C-41E5-9CB6-3005A216E9EF}" type="slidenum">
              <a:t>26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879453A-3741-4E56-BBE1-3BD7CA5A748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C06A373-F595-47F7-9A7B-D1A66040EBB4}" type="slidenum">
              <a:t>26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A1138035-2BE1-4F3E-941A-188AB2AFDFE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6BBF7D0-9B17-4A1B-B176-4C0D43AA6AC4}" type="slidenum">
              <a:t>26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ECBA582B-982D-4FC4-BE38-B72A579A06F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A5008BA-890E-4873-A3FC-8AB940E2D6E9}" type="slidenum">
              <a:t>26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BF40FF0-DCDB-4FB7-8A62-EFD915FCACD6}"/>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7550BEAB-433B-46A1-A368-58E07902EEBF}"/>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89745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51200EF-E87C-461B-AD6B-8830830BCF8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C730F0D-8DBF-4C44-9D65-2294082D80E0}" type="slidenum">
              <a:t>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3E5EBF5C-809E-4F8C-9B08-C27E673AA45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4C521A1-CA43-483E-843B-F4C17CCDC325}" type="slidenum">
              <a:t>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ACBBCCD7-6051-4FAE-B01C-4DEB66A34C8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D192F3D-2C03-4E07-82F4-4F88A785C3A7}" type="slidenum">
              <a:t>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81BF3A77-54E0-4704-BF7F-2AF7F4EBB75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F8C8937-634F-49FD-8EB0-A5CF751F756F}" type="slidenum">
              <a:t>3</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B4E3071-BEC3-453F-BCE1-3153BD9F36DD}"/>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541268EB-5109-4945-A35E-685283B32C22}"/>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21409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E6E6564-8410-4E67-BB8C-F731592BADB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792316D-190D-40DC-84BF-93CD9896B217}" type="slidenum">
              <a:t>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846E3B2-7B17-4615-BEBE-9A1166BF7F5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2EC6356-85BD-4B4C-9574-E7710658E5EC}" type="slidenum">
              <a:t>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58DD96A1-4F2C-4894-BFF1-947698F7C1D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F152C85-1825-432B-B509-587C3BD4841C}" type="slidenum">
              <a:t>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F8FF4E5A-004F-41B0-8C1A-9FB43C81C84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B3A3A22-3A15-4096-8045-06F9E2EDFF3E}" type="slidenum">
              <a:t>4</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2B4D9FCF-3A33-4B51-B5DC-A05B32914E85}"/>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8607EADB-A2DF-4D92-8125-9027E0A7C8C5}"/>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30631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A211377-8010-4937-AA7A-D4A6EE9C6AA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39737BE-BE39-4479-A435-BF656903FCB5}" type="slidenum">
              <a:t>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8C772E34-A620-4906-8981-ED2D14705FB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4867AA8-65A4-4B56-8DC0-7995C734E962}" type="slidenum">
              <a:t>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0C09089E-F58F-4816-90FB-91698CE36B7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D7CE3E0-C657-4933-87DC-8943438ADA33}" type="slidenum">
              <a:t>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E7FE43B1-1F35-4C9F-9919-B85DBEB1A6C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162FE3E-D0FC-40EB-AE91-9FC49378C777}" type="slidenum">
              <a:t>5</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C1CC63A0-2664-41B8-9BBE-7CB5DA4B4CD4}"/>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1DFCE612-52E8-41AF-A827-4BEF8E85E0E7}"/>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65170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4DC0CA6-E103-4545-B60F-602479BD455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015032D-2132-4FA7-B99E-E4D2D7D6A53A}" type="slidenum">
              <a:t>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B5CA29E-9C1C-4F8D-947F-5DD17C94D25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B0BBF0D-7616-4313-999C-FF32CA02F64A}" type="slidenum">
              <a:t>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16B1F026-E958-4F8A-9016-C5FF0D6A287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30387FB-C52D-457C-AA43-E5B476277D7C}" type="slidenum">
              <a:t>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4E42B6D8-5AF9-4324-96F1-3F10125A7B5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C6E9B66-0EEF-49D7-A2C1-A1FE67816AD2}" type="slidenum">
              <a:t>6</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804045DA-59E9-4ABF-A61C-1FA1D496E699}"/>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D8C93605-E4DF-4612-91C4-DA03B9B899CC}"/>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65973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FE3F6BE9-71C6-447B-B2B9-AC768FC2A6A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F16F280-C0F5-424E-9F35-CCD671B6B9BB}" type="slidenum">
              <a:t>7</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E523718-43AA-4416-A4CB-4C85AA83D3C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B6B5997-929C-4369-B463-18F76D2A9B6A}" type="slidenum">
              <a:t>7</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82D9B61B-441A-450E-9678-31829AB55CB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F886B56-3EF9-4A88-B462-90B07E7DFF91}" type="slidenum">
              <a:t>7</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37EDADD4-6EDB-4A24-B5EC-243FB6729CB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18FFC7E-1400-458F-9089-83024D1E1EB6}" type="slidenum">
              <a:t>7</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51507D41-B080-460D-8D82-4242288BE1EE}"/>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28135FC1-D46C-4906-BF59-7BAC69F88C99}"/>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285364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661D7F8-1F6E-4E0F-B8EF-B940423C7B6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AA3E311-20AB-4EB6-B637-F522476FF3A8}" type="slidenum">
              <a:t>8</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C3A1FCA-0D4C-484A-95BC-B28F2804FC4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F3B5031-9733-4460-9D1A-B06A33354C97}" type="slidenum">
              <a:t>8</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B2D5F4B3-15C1-409B-A56A-066786041B7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7D1FB44-99DD-4127-8E14-504C0C762B56}" type="slidenum">
              <a:t>8</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907BBAB-AC7B-4E5A-AD82-5DF8D345DB6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BB153D0-5F04-4604-BF95-DA20B98D798D}" type="slidenum">
              <a:t>8</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004C781C-81CF-448C-A941-B1EEAB1723BD}"/>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0B671618-B6FE-4BA9-9B65-7DBB18E59E7D}"/>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02937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2221F9ED-5BD5-4F18-9F6B-54F90B720E8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FCF0FF-A07C-4CC8-8B9A-A57C15DA745A}" type="slidenum">
              <a:t>9</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F9AABE52-2449-44BB-B536-1884B37DA4D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C59048B-AFE2-4E3F-90DC-6BFD7043E914}" type="slidenum">
              <a:t>9</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C0C382D2-52AF-4AD0-A756-FB345262CBC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303BFFD-7CCC-44DA-BE19-D66A81360F59}" type="slidenum">
              <a:t>9</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1C0DA3B-C72B-4376-BE03-18C52B8E94E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011A525-4FB1-49F9-A14E-BA421FEF7F62}" type="slidenum">
              <a:t>9</a:t>
            </a:fld>
            <a:endParaRPr lang="et-EE"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8475DA97-9272-432D-B79D-66D13E9E3C78}"/>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B0497E9C-FE79-462B-8CCA-B37C7873B7EE}"/>
              </a:ext>
            </a:extLst>
          </p:cNvPr>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416817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0055-7A57-4AE7-AF88-34568106C9DC}"/>
              </a:ext>
            </a:extLst>
          </p:cNvPr>
          <p:cNvSpPr txBox="1">
            <a:spLocks noGrp="1"/>
          </p:cNvSpPr>
          <p:nvPr>
            <p:ph type="ctrTitle"/>
          </p:nvPr>
        </p:nvSpPr>
        <p:spPr>
          <a:xfrm>
            <a:off x="1679972" y="1237201"/>
            <a:ext cx="10079833" cy="2631890"/>
          </a:xfrm>
        </p:spPr>
        <p:txBody>
          <a:bodyPr anchor="b" anchorCtr="1"/>
          <a:lstStyle>
            <a:lvl1pPr algn="ctr">
              <a:defRPr sz="6614"/>
            </a:lvl1pPr>
          </a:lstStyle>
          <a:p>
            <a:pPr lvl="0"/>
            <a:r>
              <a:rPr lang="hu-HU"/>
              <a:t>Mintacím szerkesztése</a:t>
            </a:r>
            <a:endParaRPr lang="en-US"/>
          </a:p>
        </p:txBody>
      </p:sp>
      <p:sp>
        <p:nvSpPr>
          <p:cNvPr id="3" name="Subtitle 2">
            <a:extLst>
              <a:ext uri="{FF2B5EF4-FFF2-40B4-BE49-F238E27FC236}">
                <a16:creationId xmlns:a16="http://schemas.microsoft.com/office/drawing/2014/main" id="{2369A78C-E47B-4296-A98F-35F3E08CE601}"/>
              </a:ext>
            </a:extLst>
          </p:cNvPr>
          <p:cNvSpPr txBox="1">
            <a:spLocks noGrp="1"/>
          </p:cNvSpPr>
          <p:nvPr>
            <p:ph type="subTitle" idx="1"/>
          </p:nvPr>
        </p:nvSpPr>
        <p:spPr>
          <a:xfrm>
            <a:off x="1679972" y="3970580"/>
            <a:ext cx="10079833" cy="1825169"/>
          </a:xfrm>
        </p:spPr>
        <p:txBody>
          <a:bodyPr anchorCtr="1"/>
          <a:lstStyle>
            <a:lvl1pPr marL="0" indent="0" algn="ctr">
              <a:buNone/>
              <a:defRPr sz="2646"/>
            </a:lvl1pPr>
          </a:lstStyle>
          <a:p>
            <a:pPr lvl="0"/>
            <a:r>
              <a:rPr lang="hu-HU"/>
              <a:t>Kattintson ide az alcím mintájának szerkesztéséhez</a:t>
            </a:r>
            <a:endParaRPr lang="en-US"/>
          </a:p>
        </p:txBody>
      </p:sp>
      <p:sp>
        <p:nvSpPr>
          <p:cNvPr id="4" name="Date Placeholder 3">
            <a:extLst>
              <a:ext uri="{FF2B5EF4-FFF2-40B4-BE49-F238E27FC236}">
                <a16:creationId xmlns:a16="http://schemas.microsoft.com/office/drawing/2014/main" id="{D9F9B496-C98A-40DB-B127-152360774E70}"/>
              </a:ext>
            </a:extLst>
          </p:cNvPr>
          <p:cNvSpPr txBox="1">
            <a:spLocks noGrp="1"/>
          </p:cNvSpPr>
          <p:nvPr>
            <p:ph type="dt" sz="half" idx="7"/>
          </p:nvPr>
        </p:nvSpPr>
        <p:spPr/>
        <p:txBody>
          <a:bodyPr/>
          <a:lstStyle>
            <a:lvl1pPr>
              <a:defRPr/>
            </a:lvl1pPr>
          </a:lstStyle>
          <a:p>
            <a:pPr lvl="0"/>
            <a:endParaRPr lang="it-IT"/>
          </a:p>
        </p:txBody>
      </p:sp>
      <p:sp>
        <p:nvSpPr>
          <p:cNvPr id="5" name="Footer Placeholder 4">
            <a:extLst>
              <a:ext uri="{FF2B5EF4-FFF2-40B4-BE49-F238E27FC236}">
                <a16:creationId xmlns:a16="http://schemas.microsoft.com/office/drawing/2014/main" id="{2E08C4FB-83EB-454F-ADA6-2F84EB6E2CF8}"/>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8C41808F-CD48-4E51-9915-0CF83C6C7D72}"/>
              </a:ext>
            </a:extLst>
          </p:cNvPr>
          <p:cNvSpPr txBox="1">
            <a:spLocks noGrp="1"/>
          </p:cNvSpPr>
          <p:nvPr>
            <p:ph type="sldNum" sz="quarter" idx="8"/>
          </p:nvPr>
        </p:nvSpPr>
        <p:spPr/>
        <p:txBody>
          <a:bodyPr/>
          <a:lstStyle>
            <a:lvl1pPr>
              <a:defRPr/>
            </a:lvl1pPr>
          </a:lstStyle>
          <a:p>
            <a:pPr lvl="0"/>
            <a:fld id="{BCB24DA3-CB01-43DC-9E93-108AE6182773}" type="slidenum">
              <a:t>‹#›</a:t>
            </a:fld>
            <a:endParaRPr lang="it-IT"/>
          </a:p>
        </p:txBody>
      </p:sp>
    </p:spTree>
    <p:extLst>
      <p:ext uri="{BB962C8B-B14F-4D97-AF65-F5344CB8AC3E}">
        <p14:creationId xmlns:p14="http://schemas.microsoft.com/office/powerpoint/2010/main" val="351241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BD1B-DEB1-4AB2-963F-6CF226C8F7C2}"/>
              </a:ext>
            </a:extLst>
          </p:cNvPr>
          <p:cNvSpPr txBox="1">
            <a:spLocks noGrp="1"/>
          </p:cNvSpPr>
          <p:nvPr>
            <p:ph type="title"/>
          </p:nvPr>
        </p:nvSpPr>
        <p:spPr/>
        <p:txBody>
          <a:bodyPr/>
          <a:lstStyle>
            <a:lvl1pPr>
              <a:defRPr/>
            </a:lvl1pPr>
          </a:lstStyle>
          <a:p>
            <a:pPr lvl="0"/>
            <a:r>
              <a:rPr lang="hu-HU"/>
              <a:t>Mintacím szerkesztése</a:t>
            </a:r>
            <a:endParaRPr lang="en-US"/>
          </a:p>
        </p:txBody>
      </p:sp>
      <p:sp>
        <p:nvSpPr>
          <p:cNvPr id="3" name="Vertical Text Placeholder 2">
            <a:extLst>
              <a:ext uri="{FF2B5EF4-FFF2-40B4-BE49-F238E27FC236}">
                <a16:creationId xmlns:a16="http://schemas.microsoft.com/office/drawing/2014/main" id="{92D9827E-09FC-4EF9-9E4A-68ACA5AEAE2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a:extLst>
              <a:ext uri="{FF2B5EF4-FFF2-40B4-BE49-F238E27FC236}">
                <a16:creationId xmlns:a16="http://schemas.microsoft.com/office/drawing/2014/main" id="{499269FB-A251-468A-A90E-9220612F8D8C}"/>
              </a:ext>
            </a:extLst>
          </p:cNvPr>
          <p:cNvSpPr txBox="1">
            <a:spLocks noGrp="1"/>
          </p:cNvSpPr>
          <p:nvPr>
            <p:ph type="dt" sz="half" idx="7"/>
          </p:nvPr>
        </p:nvSpPr>
        <p:spPr/>
        <p:txBody>
          <a:bodyPr/>
          <a:lstStyle>
            <a:lvl1pPr>
              <a:defRPr/>
            </a:lvl1pPr>
          </a:lstStyle>
          <a:p>
            <a:pPr lvl="0"/>
            <a:endParaRPr lang="it-IT"/>
          </a:p>
        </p:txBody>
      </p:sp>
      <p:sp>
        <p:nvSpPr>
          <p:cNvPr id="5" name="Footer Placeholder 4">
            <a:extLst>
              <a:ext uri="{FF2B5EF4-FFF2-40B4-BE49-F238E27FC236}">
                <a16:creationId xmlns:a16="http://schemas.microsoft.com/office/drawing/2014/main" id="{C109C5F1-FC9A-4500-947B-280B26F1664B}"/>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7108C651-1F04-4B6C-9FD5-D6F688FC031F}"/>
              </a:ext>
            </a:extLst>
          </p:cNvPr>
          <p:cNvSpPr txBox="1">
            <a:spLocks noGrp="1"/>
          </p:cNvSpPr>
          <p:nvPr>
            <p:ph type="sldNum" sz="quarter" idx="8"/>
          </p:nvPr>
        </p:nvSpPr>
        <p:spPr/>
        <p:txBody>
          <a:bodyPr/>
          <a:lstStyle>
            <a:lvl1pPr>
              <a:defRPr/>
            </a:lvl1pPr>
          </a:lstStyle>
          <a:p>
            <a:pPr lvl="0"/>
            <a:fld id="{0ACDEF6F-6D52-411A-BB96-88936F6CE0DF}" type="slidenum">
              <a:t>‹#›</a:t>
            </a:fld>
            <a:endParaRPr lang="it-IT"/>
          </a:p>
        </p:txBody>
      </p:sp>
    </p:spTree>
    <p:extLst>
      <p:ext uri="{BB962C8B-B14F-4D97-AF65-F5344CB8AC3E}">
        <p14:creationId xmlns:p14="http://schemas.microsoft.com/office/powerpoint/2010/main" val="7358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11644-C08E-4A99-B915-D0760E03541A}"/>
              </a:ext>
            </a:extLst>
          </p:cNvPr>
          <p:cNvSpPr txBox="1">
            <a:spLocks noGrp="1"/>
          </p:cNvSpPr>
          <p:nvPr>
            <p:ph type="title" orient="vert"/>
          </p:nvPr>
        </p:nvSpPr>
        <p:spPr>
          <a:xfrm>
            <a:off x="9617842" y="402482"/>
            <a:ext cx="2897953" cy="6406478"/>
          </a:xfrm>
        </p:spPr>
        <p:txBody>
          <a:bodyPr vert="eaVert"/>
          <a:lstStyle>
            <a:lvl1pPr>
              <a:defRPr/>
            </a:lvl1pPr>
          </a:lstStyle>
          <a:p>
            <a:pPr lvl="0"/>
            <a:r>
              <a:rPr lang="hu-HU"/>
              <a:t>Mintacím szerkesztése</a:t>
            </a:r>
            <a:endParaRPr lang="en-US"/>
          </a:p>
        </p:txBody>
      </p:sp>
      <p:sp>
        <p:nvSpPr>
          <p:cNvPr id="3" name="Vertical Text Placeholder 2">
            <a:extLst>
              <a:ext uri="{FF2B5EF4-FFF2-40B4-BE49-F238E27FC236}">
                <a16:creationId xmlns:a16="http://schemas.microsoft.com/office/drawing/2014/main" id="{9C50630F-68C2-4C0D-8FA7-FE606B0030AE}"/>
              </a:ext>
            </a:extLst>
          </p:cNvPr>
          <p:cNvSpPr txBox="1">
            <a:spLocks noGrp="1"/>
          </p:cNvSpPr>
          <p:nvPr>
            <p:ph type="body" orient="vert" idx="1"/>
          </p:nvPr>
        </p:nvSpPr>
        <p:spPr>
          <a:xfrm>
            <a:off x="923982" y="402482"/>
            <a:ext cx="8525856" cy="6406478"/>
          </a:xfrm>
        </p:spPr>
        <p:txBody>
          <a:bodyPr vert="eaVert"/>
          <a:lstStyle>
            <a:lvl1pPr>
              <a:defRPr/>
            </a:lvl1pPr>
            <a:lvl2pPr>
              <a:defRPr/>
            </a:lvl2pPr>
            <a:lvl3pPr>
              <a:defRPr/>
            </a:lvl3pPr>
            <a:lvl4pPr>
              <a:defRPr/>
            </a:lvl4pPr>
            <a:lvl5pP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a:extLst>
              <a:ext uri="{FF2B5EF4-FFF2-40B4-BE49-F238E27FC236}">
                <a16:creationId xmlns:a16="http://schemas.microsoft.com/office/drawing/2014/main" id="{F63EDF84-CF1A-4F40-8CFE-16D70E94A310}"/>
              </a:ext>
            </a:extLst>
          </p:cNvPr>
          <p:cNvSpPr txBox="1">
            <a:spLocks noGrp="1"/>
          </p:cNvSpPr>
          <p:nvPr>
            <p:ph type="dt" sz="half" idx="7"/>
          </p:nvPr>
        </p:nvSpPr>
        <p:spPr/>
        <p:txBody>
          <a:bodyPr/>
          <a:lstStyle>
            <a:lvl1pPr>
              <a:defRPr/>
            </a:lvl1pPr>
          </a:lstStyle>
          <a:p>
            <a:pPr lvl="0"/>
            <a:endParaRPr lang="it-IT"/>
          </a:p>
        </p:txBody>
      </p:sp>
      <p:sp>
        <p:nvSpPr>
          <p:cNvPr id="5" name="Footer Placeholder 4">
            <a:extLst>
              <a:ext uri="{FF2B5EF4-FFF2-40B4-BE49-F238E27FC236}">
                <a16:creationId xmlns:a16="http://schemas.microsoft.com/office/drawing/2014/main" id="{A57F32C7-E025-4B77-8546-177C08F61167}"/>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88AB428C-2B6A-4A39-979A-AE761F793ABF}"/>
              </a:ext>
            </a:extLst>
          </p:cNvPr>
          <p:cNvSpPr txBox="1">
            <a:spLocks noGrp="1"/>
          </p:cNvSpPr>
          <p:nvPr>
            <p:ph type="sldNum" sz="quarter" idx="8"/>
          </p:nvPr>
        </p:nvSpPr>
        <p:spPr/>
        <p:txBody>
          <a:bodyPr/>
          <a:lstStyle>
            <a:lvl1pPr>
              <a:defRPr/>
            </a:lvl1pPr>
          </a:lstStyle>
          <a:p>
            <a:pPr lvl="0"/>
            <a:fld id="{23D0A009-EEFB-4D69-8D99-35C947528EA1}" type="slidenum">
              <a:t>‹#›</a:t>
            </a:fld>
            <a:endParaRPr lang="it-IT"/>
          </a:p>
        </p:txBody>
      </p:sp>
    </p:spTree>
    <p:extLst>
      <p:ext uri="{BB962C8B-B14F-4D97-AF65-F5344CB8AC3E}">
        <p14:creationId xmlns:p14="http://schemas.microsoft.com/office/powerpoint/2010/main" val="33611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7CF8DF7-D4C1-45D2-AF17-979DADF45FBA}"/>
              </a:ext>
            </a:extLst>
          </p:cNvPr>
          <p:cNvSpPr txBox="1">
            <a:spLocks noGrp="1"/>
          </p:cNvSpPr>
          <p:nvPr>
            <p:ph type="dt" sz="half" idx="7"/>
          </p:nvPr>
        </p:nvSpPr>
        <p:spPr/>
        <p:txBody>
          <a:bodyPr/>
          <a:lstStyle>
            <a:lvl1pPr>
              <a:defRPr>
                <a:solidFill>
                  <a:schemeClr val="bg1"/>
                </a:solidFill>
              </a:defRPr>
            </a:lvl1pPr>
          </a:lstStyle>
          <a:p>
            <a:endParaRPr lang="hu-HU" dirty="0"/>
          </a:p>
        </p:txBody>
      </p:sp>
      <p:sp>
        <p:nvSpPr>
          <p:cNvPr id="3" name="Segnaposto piè di pagina 2">
            <a:extLst>
              <a:ext uri="{FF2B5EF4-FFF2-40B4-BE49-F238E27FC236}">
                <a16:creationId xmlns:a16="http://schemas.microsoft.com/office/drawing/2014/main" id="{704AB8D5-02A8-4C44-AE5D-9D1FCE37139E}"/>
              </a:ext>
            </a:extLst>
          </p:cNvPr>
          <p:cNvSpPr txBox="1">
            <a:spLocks noGrp="1"/>
          </p:cNvSpPr>
          <p:nvPr>
            <p:ph type="ftr" sz="quarter" idx="9"/>
          </p:nvPr>
        </p:nvSpPr>
        <p:spPr/>
        <p:txBody>
          <a:bodyPr/>
          <a:lstStyle>
            <a:lvl1pPr>
              <a:defRPr>
                <a:solidFill>
                  <a:schemeClr val="bg1"/>
                </a:solidFill>
              </a:defRPr>
            </a:lvl1pPr>
          </a:lstStyle>
          <a:p>
            <a:endParaRPr lang="hu-HU"/>
          </a:p>
        </p:txBody>
      </p:sp>
      <p:sp>
        <p:nvSpPr>
          <p:cNvPr id="4" name="Segnaposto numero diapositiva 3">
            <a:extLst>
              <a:ext uri="{FF2B5EF4-FFF2-40B4-BE49-F238E27FC236}">
                <a16:creationId xmlns:a16="http://schemas.microsoft.com/office/drawing/2014/main" id="{67FD1E18-BFF4-41AA-915B-9129EE6D530F}"/>
              </a:ext>
            </a:extLst>
          </p:cNvPr>
          <p:cNvSpPr txBox="1">
            <a:spLocks noGrp="1"/>
          </p:cNvSpPr>
          <p:nvPr>
            <p:ph type="sldNum" sz="quarter" idx="8"/>
          </p:nvPr>
        </p:nvSpPr>
        <p:spPr/>
        <p:txBody>
          <a:bodyPr/>
          <a:lstStyle>
            <a:lvl1pPr>
              <a:defRPr>
                <a:solidFill>
                  <a:schemeClr val="bg1"/>
                </a:solidFill>
              </a:defRPr>
            </a:lvl1pPr>
          </a:lstStyle>
          <a:p>
            <a:fld id="{486E4B67-A52A-4BCB-B93A-40DE1815C0F3}" type="slidenum">
              <a:rPr lang="hu-HU" smtClean="0"/>
              <a:pPr/>
              <a:t>‹#›</a:t>
            </a:fld>
            <a:endParaRPr lang="hu-HU"/>
          </a:p>
        </p:txBody>
      </p:sp>
      <p:sp>
        <p:nvSpPr>
          <p:cNvPr id="5" name="Titolo 4">
            <a:extLst>
              <a:ext uri="{FF2B5EF4-FFF2-40B4-BE49-F238E27FC236}">
                <a16:creationId xmlns:a16="http://schemas.microsoft.com/office/drawing/2014/main" id="{DD785987-4F2B-43C9-BB8F-02637D9BBC84}"/>
              </a:ext>
            </a:extLst>
          </p:cNvPr>
          <p:cNvSpPr txBox="1">
            <a:spLocks noGrp="1"/>
          </p:cNvSpPr>
          <p:nvPr>
            <p:ph type="title" idx="4294967295"/>
          </p:nvPr>
        </p:nvSpPr>
        <p:spPr>
          <a:xfrm>
            <a:off x="671946" y="301322"/>
            <a:ext cx="12095052" cy="1261798"/>
          </a:xfrm>
        </p:spPr>
        <p:txBody>
          <a:bodyPr/>
          <a:lstStyle>
            <a:lvl1pPr>
              <a:defRPr lang="it-IT"/>
            </a:lvl1pPr>
          </a:lstStyle>
          <a:p>
            <a:pPr lvl="0"/>
            <a:endParaRPr lang="it-IT"/>
          </a:p>
        </p:txBody>
      </p:sp>
      <p:sp>
        <p:nvSpPr>
          <p:cNvPr id="6" name="Segnaposto testo 5">
            <a:extLst>
              <a:ext uri="{FF2B5EF4-FFF2-40B4-BE49-F238E27FC236}">
                <a16:creationId xmlns:a16="http://schemas.microsoft.com/office/drawing/2014/main" id="{C985DD25-5DAF-42CA-83EA-66D61FF78805}"/>
              </a:ext>
            </a:extLst>
          </p:cNvPr>
          <p:cNvSpPr txBox="1">
            <a:spLocks noGrp="1"/>
          </p:cNvSpPr>
          <p:nvPr>
            <p:ph type="body" idx="4294967295"/>
          </p:nvPr>
        </p:nvSpPr>
        <p:spPr>
          <a:xfrm>
            <a:off x="671946" y="1768678"/>
            <a:ext cx="12095052" cy="4384081"/>
          </a:xfrm>
        </p:spPr>
        <p:txBody>
          <a:bodyPr/>
          <a:lstStyle>
            <a:lvl1pPr>
              <a:spcBef>
                <a:spcPts val="1415"/>
              </a:spcBef>
              <a:buNone/>
              <a:defRPr lang="it-IT"/>
            </a:lvl1pPr>
          </a:lstStyle>
          <a:p>
            <a:pPr lvl="0"/>
            <a:endParaRPr lang="it-IT"/>
          </a:p>
        </p:txBody>
      </p:sp>
    </p:spTree>
    <p:extLst>
      <p:ext uri="{BB962C8B-B14F-4D97-AF65-F5344CB8AC3E}">
        <p14:creationId xmlns:p14="http://schemas.microsoft.com/office/powerpoint/2010/main" val="214236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811D-1702-414C-9522-E177971C16D8}"/>
              </a:ext>
            </a:extLst>
          </p:cNvPr>
          <p:cNvSpPr txBox="1">
            <a:spLocks noGrp="1"/>
          </p:cNvSpPr>
          <p:nvPr>
            <p:ph type="title"/>
          </p:nvPr>
        </p:nvSpPr>
        <p:spPr/>
        <p:txBody>
          <a:bodyPr/>
          <a:lstStyle>
            <a:lvl1pPr>
              <a:defRPr/>
            </a:lvl1pPr>
          </a:lstStyle>
          <a:p>
            <a:pPr lvl="0"/>
            <a:r>
              <a:rPr lang="hu-HU"/>
              <a:t>Mintacím szerkesztése</a:t>
            </a:r>
            <a:endParaRPr lang="en-US"/>
          </a:p>
        </p:txBody>
      </p:sp>
      <p:sp>
        <p:nvSpPr>
          <p:cNvPr id="3" name="Content Placeholder 2">
            <a:extLst>
              <a:ext uri="{FF2B5EF4-FFF2-40B4-BE49-F238E27FC236}">
                <a16:creationId xmlns:a16="http://schemas.microsoft.com/office/drawing/2014/main" id="{C729F817-3750-4EDD-B7E7-23AA8A730B2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a:extLst>
              <a:ext uri="{FF2B5EF4-FFF2-40B4-BE49-F238E27FC236}">
                <a16:creationId xmlns:a16="http://schemas.microsoft.com/office/drawing/2014/main" id="{67A72C8A-E846-440D-A86E-01572FB20AB1}"/>
              </a:ext>
            </a:extLst>
          </p:cNvPr>
          <p:cNvSpPr txBox="1">
            <a:spLocks noGrp="1"/>
          </p:cNvSpPr>
          <p:nvPr>
            <p:ph type="dt" sz="half" idx="7"/>
          </p:nvPr>
        </p:nvSpPr>
        <p:spPr/>
        <p:txBody>
          <a:bodyPr/>
          <a:lstStyle>
            <a:lvl1pPr>
              <a:defRPr/>
            </a:lvl1pPr>
          </a:lstStyle>
          <a:p>
            <a:pPr lvl="0"/>
            <a:endParaRPr lang="it-IT"/>
          </a:p>
        </p:txBody>
      </p:sp>
      <p:sp>
        <p:nvSpPr>
          <p:cNvPr id="5" name="Footer Placeholder 4">
            <a:extLst>
              <a:ext uri="{FF2B5EF4-FFF2-40B4-BE49-F238E27FC236}">
                <a16:creationId xmlns:a16="http://schemas.microsoft.com/office/drawing/2014/main" id="{F5904E58-9625-46FD-9360-29252AD0485F}"/>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1DC12C46-44F8-4BE4-BA92-CDD1C1E368BA}"/>
              </a:ext>
            </a:extLst>
          </p:cNvPr>
          <p:cNvSpPr txBox="1">
            <a:spLocks noGrp="1"/>
          </p:cNvSpPr>
          <p:nvPr>
            <p:ph type="sldNum" sz="quarter" idx="8"/>
          </p:nvPr>
        </p:nvSpPr>
        <p:spPr/>
        <p:txBody>
          <a:bodyPr/>
          <a:lstStyle>
            <a:lvl1pPr>
              <a:defRPr/>
            </a:lvl1pPr>
          </a:lstStyle>
          <a:p>
            <a:pPr lvl="0"/>
            <a:fld id="{A836A8AD-7CA1-437A-8B00-341390C9FE77}" type="slidenum">
              <a:t>‹#›</a:t>
            </a:fld>
            <a:endParaRPr lang="it-IT"/>
          </a:p>
        </p:txBody>
      </p:sp>
    </p:spTree>
    <p:extLst>
      <p:ext uri="{BB962C8B-B14F-4D97-AF65-F5344CB8AC3E}">
        <p14:creationId xmlns:p14="http://schemas.microsoft.com/office/powerpoint/2010/main" val="244522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7BA1-1603-4BC9-98D2-6E31E4470515}"/>
              </a:ext>
            </a:extLst>
          </p:cNvPr>
          <p:cNvSpPr txBox="1">
            <a:spLocks noGrp="1"/>
          </p:cNvSpPr>
          <p:nvPr>
            <p:ph type="title"/>
          </p:nvPr>
        </p:nvSpPr>
        <p:spPr>
          <a:xfrm>
            <a:off x="916987" y="1884669"/>
            <a:ext cx="11591803" cy="3144612"/>
          </a:xfrm>
        </p:spPr>
        <p:txBody>
          <a:bodyPr anchor="b"/>
          <a:lstStyle>
            <a:lvl1pPr>
              <a:defRPr sz="6614"/>
            </a:lvl1pPr>
          </a:lstStyle>
          <a:p>
            <a:pPr lvl="0"/>
            <a:r>
              <a:rPr lang="hu-HU"/>
              <a:t>Mintacím szerkesztése</a:t>
            </a:r>
            <a:endParaRPr lang="en-US"/>
          </a:p>
        </p:txBody>
      </p:sp>
      <p:sp>
        <p:nvSpPr>
          <p:cNvPr id="3" name="Text Placeholder 2">
            <a:extLst>
              <a:ext uri="{FF2B5EF4-FFF2-40B4-BE49-F238E27FC236}">
                <a16:creationId xmlns:a16="http://schemas.microsoft.com/office/drawing/2014/main" id="{566B41F0-5D13-4F22-B3F2-0E58E8F9B844}"/>
              </a:ext>
            </a:extLst>
          </p:cNvPr>
          <p:cNvSpPr txBox="1">
            <a:spLocks noGrp="1"/>
          </p:cNvSpPr>
          <p:nvPr>
            <p:ph type="body" idx="1"/>
          </p:nvPr>
        </p:nvSpPr>
        <p:spPr>
          <a:xfrm>
            <a:off x="916987" y="5059036"/>
            <a:ext cx="11591803" cy="1653674"/>
          </a:xfrm>
        </p:spPr>
        <p:txBody>
          <a:bodyPr/>
          <a:lstStyle>
            <a:lvl1pPr marL="0" indent="0">
              <a:buNone/>
              <a:defRPr sz="2646">
                <a:solidFill>
                  <a:srgbClr val="898989"/>
                </a:solidFill>
              </a:defRPr>
            </a:lvl1pPr>
          </a:lstStyle>
          <a:p>
            <a:pPr lvl="0"/>
            <a:r>
              <a:rPr lang="hu-HU"/>
              <a:t>Mintaszöveg szerkesztése</a:t>
            </a:r>
          </a:p>
        </p:txBody>
      </p:sp>
      <p:sp>
        <p:nvSpPr>
          <p:cNvPr id="4" name="Date Placeholder 3">
            <a:extLst>
              <a:ext uri="{FF2B5EF4-FFF2-40B4-BE49-F238E27FC236}">
                <a16:creationId xmlns:a16="http://schemas.microsoft.com/office/drawing/2014/main" id="{89A38D31-1C19-4F14-A60F-EC21B4FA5C3F}"/>
              </a:ext>
            </a:extLst>
          </p:cNvPr>
          <p:cNvSpPr txBox="1">
            <a:spLocks noGrp="1"/>
          </p:cNvSpPr>
          <p:nvPr>
            <p:ph type="dt" sz="half" idx="7"/>
          </p:nvPr>
        </p:nvSpPr>
        <p:spPr/>
        <p:txBody>
          <a:bodyPr/>
          <a:lstStyle>
            <a:lvl1pPr>
              <a:defRPr/>
            </a:lvl1pPr>
          </a:lstStyle>
          <a:p>
            <a:pPr lvl="0"/>
            <a:endParaRPr lang="it-IT"/>
          </a:p>
        </p:txBody>
      </p:sp>
      <p:sp>
        <p:nvSpPr>
          <p:cNvPr id="5" name="Footer Placeholder 4">
            <a:extLst>
              <a:ext uri="{FF2B5EF4-FFF2-40B4-BE49-F238E27FC236}">
                <a16:creationId xmlns:a16="http://schemas.microsoft.com/office/drawing/2014/main" id="{C76B4F83-A59F-43FA-9E31-16E50A672F0A}"/>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62696B22-65B5-4625-9124-53B0A234F3B9}"/>
              </a:ext>
            </a:extLst>
          </p:cNvPr>
          <p:cNvSpPr txBox="1">
            <a:spLocks noGrp="1"/>
          </p:cNvSpPr>
          <p:nvPr>
            <p:ph type="sldNum" sz="quarter" idx="8"/>
          </p:nvPr>
        </p:nvSpPr>
        <p:spPr/>
        <p:txBody>
          <a:bodyPr/>
          <a:lstStyle>
            <a:lvl1pPr>
              <a:defRPr/>
            </a:lvl1pPr>
          </a:lstStyle>
          <a:p>
            <a:pPr lvl="0"/>
            <a:fld id="{B4FB3F75-A9D9-4760-A2B2-67EC945156AA}" type="slidenum">
              <a:t>‹#›</a:t>
            </a:fld>
            <a:endParaRPr lang="it-IT"/>
          </a:p>
        </p:txBody>
      </p:sp>
    </p:spTree>
    <p:extLst>
      <p:ext uri="{BB962C8B-B14F-4D97-AF65-F5344CB8AC3E}">
        <p14:creationId xmlns:p14="http://schemas.microsoft.com/office/powerpoint/2010/main" val="190424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B646-31EC-419B-AEE6-F47D5EE38F54}"/>
              </a:ext>
            </a:extLst>
          </p:cNvPr>
          <p:cNvSpPr txBox="1">
            <a:spLocks noGrp="1"/>
          </p:cNvSpPr>
          <p:nvPr>
            <p:ph type="title"/>
          </p:nvPr>
        </p:nvSpPr>
        <p:spPr/>
        <p:txBody>
          <a:bodyPr/>
          <a:lstStyle>
            <a:lvl1pPr>
              <a:defRPr/>
            </a:lvl1pPr>
          </a:lstStyle>
          <a:p>
            <a:pPr lvl="0"/>
            <a:r>
              <a:rPr lang="hu-HU"/>
              <a:t>Mintacím szerkesztése</a:t>
            </a:r>
            <a:endParaRPr lang="en-US"/>
          </a:p>
        </p:txBody>
      </p:sp>
      <p:sp>
        <p:nvSpPr>
          <p:cNvPr id="3" name="Content Placeholder 2">
            <a:extLst>
              <a:ext uri="{FF2B5EF4-FFF2-40B4-BE49-F238E27FC236}">
                <a16:creationId xmlns:a16="http://schemas.microsoft.com/office/drawing/2014/main" id="{B530B8D8-E049-4BCA-BDE8-53B6D555E704}"/>
              </a:ext>
            </a:extLst>
          </p:cNvPr>
          <p:cNvSpPr txBox="1">
            <a:spLocks noGrp="1"/>
          </p:cNvSpPr>
          <p:nvPr>
            <p:ph idx="1"/>
          </p:nvPr>
        </p:nvSpPr>
        <p:spPr>
          <a:xfrm>
            <a:off x="923982" y="2012411"/>
            <a:ext cx="5711900" cy="4796540"/>
          </a:xfrm>
        </p:spPr>
        <p:txBody>
          <a:bodyPr/>
          <a:lstStyle>
            <a:lvl1pPr>
              <a:defRPr/>
            </a:lvl1pPr>
            <a:lvl2pPr>
              <a:defRPr/>
            </a:lvl2pPr>
            <a:lvl3pPr>
              <a:defRPr/>
            </a:lvl3pPr>
            <a:lvl4pPr>
              <a:defRPr/>
            </a:lvl4pPr>
            <a:lvl5pP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Content Placeholder 3">
            <a:extLst>
              <a:ext uri="{FF2B5EF4-FFF2-40B4-BE49-F238E27FC236}">
                <a16:creationId xmlns:a16="http://schemas.microsoft.com/office/drawing/2014/main" id="{F4B08482-49FE-47C9-9A00-547404004C42}"/>
              </a:ext>
            </a:extLst>
          </p:cNvPr>
          <p:cNvSpPr txBox="1">
            <a:spLocks noGrp="1"/>
          </p:cNvSpPr>
          <p:nvPr>
            <p:ph idx="2"/>
          </p:nvPr>
        </p:nvSpPr>
        <p:spPr>
          <a:xfrm>
            <a:off x="6803885" y="2012411"/>
            <a:ext cx="5711900" cy="4796540"/>
          </a:xfrm>
        </p:spPr>
        <p:txBody>
          <a:bodyPr/>
          <a:lstStyle>
            <a:lvl1pPr>
              <a:defRPr/>
            </a:lvl1pPr>
            <a:lvl2pPr>
              <a:defRPr/>
            </a:lvl2pPr>
            <a:lvl3pPr>
              <a:defRPr/>
            </a:lvl3pPr>
            <a:lvl4pPr>
              <a:defRPr/>
            </a:lvl4pPr>
            <a:lvl5pP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ate Placeholder 4">
            <a:extLst>
              <a:ext uri="{FF2B5EF4-FFF2-40B4-BE49-F238E27FC236}">
                <a16:creationId xmlns:a16="http://schemas.microsoft.com/office/drawing/2014/main" id="{187BBBE5-5072-4333-B577-B35203C93B3E}"/>
              </a:ext>
            </a:extLst>
          </p:cNvPr>
          <p:cNvSpPr txBox="1">
            <a:spLocks noGrp="1"/>
          </p:cNvSpPr>
          <p:nvPr>
            <p:ph type="dt" sz="half" idx="7"/>
          </p:nvPr>
        </p:nvSpPr>
        <p:spPr/>
        <p:txBody>
          <a:bodyPr/>
          <a:lstStyle>
            <a:lvl1pPr>
              <a:defRPr/>
            </a:lvl1pPr>
          </a:lstStyle>
          <a:p>
            <a:pPr lvl="0"/>
            <a:endParaRPr lang="it-IT"/>
          </a:p>
        </p:txBody>
      </p:sp>
      <p:sp>
        <p:nvSpPr>
          <p:cNvPr id="6" name="Footer Placeholder 5">
            <a:extLst>
              <a:ext uri="{FF2B5EF4-FFF2-40B4-BE49-F238E27FC236}">
                <a16:creationId xmlns:a16="http://schemas.microsoft.com/office/drawing/2014/main" id="{AB09B1D4-21DC-4863-9298-79B6DD118456}"/>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F8504FA1-C70E-4771-ACEF-20D7C4730F5C}"/>
              </a:ext>
            </a:extLst>
          </p:cNvPr>
          <p:cNvSpPr txBox="1">
            <a:spLocks noGrp="1"/>
          </p:cNvSpPr>
          <p:nvPr>
            <p:ph type="sldNum" sz="quarter" idx="8"/>
          </p:nvPr>
        </p:nvSpPr>
        <p:spPr/>
        <p:txBody>
          <a:bodyPr/>
          <a:lstStyle>
            <a:lvl1pPr>
              <a:defRPr/>
            </a:lvl1pPr>
          </a:lstStyle>
          <a:p>
            <a:pPr lvl="0"/>
            <a:fld id="{BEEAB305-EA68-40D8-8236-7BE62AEFCEDE}" type="slidenum">
              <a:t>‹#›</a:t>
            </a:fld>
            <a:endParaRPr lang="it-IT"/>
          </a:p>
        </p:txBody>
      </p:sp>
    </p:spTree>
    <p:extLst>
      <p:ext uri="{BB962C8B-B14F-4D97-AF65-F5344CB8AC3E}">
        <p14:creationId xmlns:p14="http://schemas.microsoft.com/office/powerpoint/2010/main" val="139945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B95F-F71F-4B19-8525-F3BCF9CBB2AA}"/>
              </a:ext>
            </a:extLst>
          </p:cNvPr>
          <p:cNvSpPr txBox="1">
            <a:spLocks noGrp="1"/>
          </p:cNvSpPr>
          <p:nvPr>
            <p:ph type="title"/>
          </p:nvPr>
        </p:nvSpPr>
        <p:spPr>
          <a:xfrm>
            <a:off x="925738" y="402482"/>
            <a:ext cx="11591803" cy="1461183"/>
          </a:xfrm>
        </p:spPr>
        <p:txBody>
          <a:bodyPr/>
          <a:lstStyle>
            <a:lvl1pPr>
              <a:defRPr/>
            </a:lvl1pPr>
          </a:lstStyle>
          <a:p>
            <a:pPr lvl="0"/>
            <a:r>
              <a:rPr lang="hu-HU"/>
              <a:t>Mintacím szerkesztése</a:t>
            </a:r>
            <a:endParaRPr lang="en-US"/>
          </a:p>
        </p:txBody>
      </p:sp>
      <p:sp>
        <p:nvSpPr>
          <p:cNvPr id="3" name="Text Placeholder 2">
            <a:extLst>
              <a:ext uri="{FF2B5EF4-FFF2-40B4-BE49-F238E27FC236}">
                <a16:creationId xmlns:a16="http://schemas.microsoft.com/office/drawing/2014/main" id="{FD4FB885-E352-4670-B49A-6F50A1AB7C54}"/>
              </a:ext>
            </a:extLst>
          </p:cNvPr>
          <p:cNvSpPr txBox="1">
            <a:spLocks noGrp="1"/>
          </p:cNvSpPr>
          <p:nvPr>
            <p:ph type="body" idx="1"/>
          </p:nvPr>
        </p:nvSpPr>
        <p:spPr>
          <a:xfrm>
            <a:off x="925738" y="1853168"/>
            <a:ext cx="5685656" cy="908209"/>
          </a:xfrm>
        </p:spPr>
        <p:txBody>
          <a:bodyPr anchor="b"/>
          <a:lstStyle>
            <a:lvl1pPr marL="0" indent="0">
              <a:buNone/>
              <a:defRPr sz="2646" b="1"/>
            </a:lvl1pPr>
          </a:lstStyle>
          <a:p>
            <a:pPr lvl="0"/>
            <a:r>
              <a:rPr lang="hu-HU"/>
              <a:t>Mintaszöveg szerkesztése</a:t>
            </a:r>
          </a:p>
        </p:txBody>
      </p:sp>
      <p:sp>
        <p:nvSpPr>
          <p:cNvPr id="4" name="Content Placeholder 3">
            <a:extLst>
              <a:ext uri="{FF2B5EF4-FFF2-40B4-BE49-F238E27FC236}">
                <a16:creationId xmlns:a16="http://schemas.microsoft.com/office/drawing/2014/main" id="{1AF9DBE3-9BFD-466D-8F3A-C773C111AECA}"/>
              </a:ext>
            </a:extLst>
          </p:cNvPr>
          <p:cNvSpPr txBox="1">
            <a:spLocks noGrp="1"/>
          </p:cNvSpPr>
          <p:nvPr>
            <p:ph idx="2"/>
          </p:nvPr>
        </p:nvSpPr>
        <p:spPr>
          <a:xfrm>
            <a:off x="925738" y="2761378"/>
            <a:ext cx="5685656" cy="4061572"/>
          </a:xfrm>
        </p:spPr>
        <p:txBody>
          <a:bodyPr/>
          <a:lstStyle>
            <a:lvl1pPr>
              <a:defRPr/>
            </a:lvl1pPr>
            <a:lvl2pPr>
              <a:defRPr/>
            </a:lvl2pPr>
            <a:lvl3pPr>
              <a:defRPr/>
            </a:lvl3pPr>
            <a:lvl4pPr>
              <a:defRPr/>
            </a:lvl4pPr>
            <a:lvl5pP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Text Placeholder 4">
            <a:extLst>
              <a:ext uri="{FF2B5EF4-FFF2-40B4-BE49-F238E27FC236}">
                <a16:creationId xmlns:a16="http://schemas.microsoft.com/office/drawing/2014/main" id="{F725B370-ED2D-42D5-8EF7-90E306FD432F}"/>
              </a:ext>
            </a:extLst>
          </p:cNvPr>
          <p:cNvSpPr txBox="1">
            <a:spLocks noGrp="1"/>
          </p:cNvSpPr>
          <p:nvPr>
            <p:ph type="body" idx="3"/>
          </p:nvPr>
        </p:nvSpPr>
        <p:spPr>
          <a:xfrm>
            <a:off x="6803885" y="1853168"/>
            <a:ext cx="5713655" cy="908209"/>
          </a:xfrm>
        </p:spPr>
        <p:txBody>
          <a:bodyPr anchor="b"/>
          <a:lstStyle>
            <a:lvl1pPr marL="0" indent="0">
              <a:buNone/>
              <a:defRPr sz="2646" b="1"/>
            </a:lvl1pPr>
          </a:lstStyle>
          <a:p>
            <a:pPr lvl="0"/>
            <a:r>
              <a:rPr lang="hu-HU"/>
              <a:t>Mintaszöveg szerkesztése</a:t>
            </a:r>
          </a:p>
        </p:txBody>
      </p:sp>
      <p:sp>
        <p:nvSpPr>
          <p:cNvPr id="6" name="Content Placeholder 5">
            <a:extLst>
              <a:ext uri="{FF2B5EF4-FFF2-40B4-BE49-F238E27FC236}">
                <a16:creationId xmlns:a16="http://schemas.microsoft.com/office/drawing/2014/main" id="{ECA28B0F-57FD-4492-8736-B01C31F9338E}"/>
              </a:ext>
            </a:extLst>
          </p:cNvPr>
          <p:cNvSpPr txBox="1">
            <a:spLocks noGrp="1"/>
          </p:cNvSpPr>
          <p:nvPr>
            <p:ph idx="4"/>
          </p:nvPr>
        </p:nvSpPr>
        <p:spPr>
          <a:xfrm>
            <a:off x="6803885" y="2761378"/>
            <a:ext cx="5713655" cy="4061572"/>
          </a:xfrm>
        </p:spPr>
        <p:txBody>
          <a:bodyPr/>
          <a:lstStyle>
            <a:lvl1pPr>
              <a:defRPr/>
            </a:lvl1pPr>
            <a:lvl2pPr>
              <a:defRPr/>
            </a:lvl2pPr>
            <a:lvl3pPr>
              <a:defRPr/>
            </a:lvl3pPr>
            <a:lvl4pPr>
              <a:defRPr/>
            </a:lvl4pPr>
            <a:lvl5pP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a:extLst>
              <a:ext uri="{FF2B5EF4-FFF2-40B4-BE49-F238E27FC236}">
                <a16:creationId xmlns:a16="http://schemas.microsoft.com/office/drawing/2014/main" id="{66D3F23B-6076-4A01-BF3F-70F3BDE73A54}"/>
              </a:ext>
            </a:extLst>
          </p:cNvPr>
          <p:cNvSpPr txBox="1">
            <a:spLocks noGrp="1"/>
          </p:cNvSpPr>
          <p:nvPr>
            <p:ph type="dt" sz="half" idx="7"/>
          </p:nvPr>
        </p:nvSpPr>
        <p:spPr/>
        <p:txBody>
          <a:bodyPr/>
          <a:lstStyle>
            <a:lvl1pPr>
              <a:defRPr/>
            </a:lvl1pPr>
          </a:lstStyle>
          <a:p>
            <a:pPr lvl="0"/>
            <a:endParaRPr lang="it-IT"/>
          </a:p>
        </p:txBody>
      </p:sp>
      <p:sp>
        <p:nvSpPr>
          <p:cNvPr id="8" name="Footer Placeholder 7">
            <a:extLst>
              <a:ext uri="{FF2B5EF4-FFF2-40B4-BE49-F238E27FC236}">
                <a16:creationId xmlns:a16="http://schemas.microsoft.com/office/drawing/2014/main" id="{FDF4F13B-A745-4E3D-ACAF-20928A4A8431}"/>
              </a:ext>
            </a:extLst>
          </p:cNvPr>
          <p:cNvSpPr txBox="1">
            <a:spLocks noGrp="1"/>
          </p:cNvSpPr>
          <p:nvPr>
            <p:ph type="ftr" sz="quarter" idx="9"/>
          </p:nvPr>
        </p:nvSpPr>
        <p:spPr/>
        <p:txBody>
          <a:bodyPr/>
          <a:lstStyle>
            <a:lvl1pPr>
              <a:defRPr/>
            </a:lvl1pPr>
          </a:lstStyle>
          <a:p>
            <a:pPr lvl="0"/>
            <a:endParaRPr lang="it-IT"/>
          </a:p>
        </p:txBody>
      </p:sp>
      <p:sp>
        <p:nvSpPr>
          <p:cNvPr id="9" name="Slide Number Placeholder 8">
            <a:extLst>
              <a:ext uri="{FF2B5EF4-FFF2-40B4-BE49-F238E27FC236}">
                <a16:creationId xmlns:a16="http://schemas.microsoft.com/office/drawing/2014/main" id="{35D4A6AA-4D29-4C05-BD5A-623E76108A60}"/>
              </a:ext>
            </a:extLst>
          </p:cNvPr>
          <p:cNvSpPr txBox="1">
            <a:spLocks noGrp="1"/>
          </p:cNvSpPr>
          <p:nvPr>
            <p:ph type="sldNum" sz="quarter" idx="8"/>
          </p:nvPr>
        </p:nvSpPr>
        <p:spPr/>
        <p:txBody>
          <a:bodyPr/>
          <a:lstStyle>
            <a:lvl1pPr>
              <a:defRPr/>
            </a:lvl1pPr>
          </a:lstStyle>
          <a:p>
            <a:pPr lvl="0"/>
            <a:fld id="{0791E272-E333-4045-BD8E-AE4EB3CBA5D6}" type="slidenum">
              <a:t>‹#›</a:t>
            </a:fld>
            <a:endParaRPr lang="it-IT"/>
          </a:p>
        </p:txBody>
      </p:sp>
    </p:spTree>
    <p:extLst>
      <p:ext uri="{BB962C8B-B14F-4D97-AF65-F5344CB8AC3E}">
        <p14:creationId xmlns:p14="http://schemas.microsoft.com/office/powerpoint/2010/main" val="425650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1648-DC1F-4410-BCDB-FBDEE122040F}"/>
              </a:ext>
            </a:extLst>
          </p:cNvPr>
          <p:cNvSpPr txBox="1">
            <a:spLocks noGrp="1"/>
          </p:cNvSpPr>
          <p:nvPr>
            <p:ph type="title"/>
          </p:nvPr>
        </p:nvSpPr>
        <p:spPr/>
        <p:txBody>
          <a:bodyPr/>
          <a:lstStyle>
            <a:lvl1pPr>
              <a:defRPr/>
            </a:lvl1pPr>
          </a:lstStyle>
          <a:p>
            <a:pPr lvl="0"/>
            <a:r>
              <a:rPr lang="hu-HU"/>
              <a:t>Mintacím szerkesztése</a:t>
            </a:r>
            <a:endParaRPr lang="en-US"/>
          </a:p>
        </p:txBody>
      </p:sp>
      <p:sp>
        <p:nvSpPr>
          <p:cNvPr id="3" name="Date Placeholder 2">
            <a:extLst>
              <a:ext uri="{FF2B5EF4-FFF2-40B4-BE49-F238E27FC236}">
                <a16:creationId xmlns:a16="http://schemas.microsoft.com/office/drawing/2014/main" id="{956CE9BA-E271-4B75-A574-E029F98FB486}"/>
              </a:ext>
            </a:extLst>
          </p:cNvPr>
          <p:cNvSpPr txBox="1">
            <a:spLocks noGrp="1"/>
          </p:cNvSpPr>
          <p:nvPr>
            <p:ph type="dt" sz="half" idx="7"/>
          </p:nvPr>
        </p:nvSpPr>
        <p:spPr/>
        <p:txBody>
          <a:bodyPr/>
          <a:lstStyle>
            <a:lvl1pPr>
              <a:defRPr/>
            </a:lvl1pPr>
          </a:lstStyle>
          <a:p>
            <a:pPr lvl="0"/>
            <a:endParaRPr lang="it-IT"/>
          </a:p>
        </p:txBody>
      </p:sp>
      <p:sp>
        <p:nvSpPr>
          <p:cNvPr id="4" name="Footer Placeholder 3">
            <a:extLst>
              <a:ext uri="{FF2B5EF4-FFF2-40B4-BE49-F238E27FC236}">
                <a16:creationId xmlns:a16="http://schemas.microsoft.com/office/drawing/2014/main" id="{B3B650DB-73BF-48CB-8235-3EBE8BDEEABF}"/>
              </a:ext>
            </a:extLst>
          </p:cNvPr>
          <p:cNvSpPr txBox="1">
            <a:spLocks noGrp="1"/>
          </p:cNvSpPr>
          <p:nvPr>
            <p:ph type="ftr" sz="quarter" idx="9"/>
          </p:nvPr>
        </p:nvSpPr>
        <p:spPr/>
        <p:txBody>
          <a:bodyPr/>
          <a:lstStyle>
            <a:lvl1pPr>
              <a:defRPr/>
            </a:lvl1pPr>
          </a:lstStyle>
          <a:p>
            <a:pPr lvl="0"/>
            <a:endParaRPr lang="it-IT"/>
          </a:p>
        </p:txBody>
      </p:sp>
      <p:sp>
        <p:nvSpPr>
          <p:cNvPr id="5" name="Slide Number Placeholder 4">
            <a:extLst>
              <a:ext uri="{FF2B5EF4-FFF2-40B4-BE49-F238E27FC236}">
                <a16:creationId xmlns:a16="http://schemas.microsoft.com/office/drawing/2014/main" id="{2BEF20FB-439D-482C-B8BE-DDED73F20509}"/>
              </a:ext>
            </a:extLst>
          </p:cNvPr>
          <p:cNvSpPr txBox="1">
            <a:spLocks noGrp="1"/>
          </p:cNvSpPr>
          <p:nvPr>
            <p:ph type="sldNum" sz="quarter" idx="8"/>
          </p:nvPr>
        </p:nvSpPr>
        <p:spPr/>
        <p:txBody>
          <a:bodyPr/>
          <a:lstStyle>
            <a:lvl1pPr>
              <a:defRPr/>
            </a:lvl1pPr>
          </a:lstStyle>
          <a:p>
            <a:pPr lvl="0"/>
            <a:fld id="{01827FC5-811E-4929-B201-37BE2DE54FE3}" type="slidenum">
              <a:t>‹#›</a:t>
            </a:fld>
            <a:endParaRPr lang="it-IT"/>
          </a:p>
        </p:txBody>
      </p:sp>
    </p:spTree>
    <p:extLst>
      <p:ext uri="{BB962C8B-B14F-4D97-AF65-F5344CB8AC3E}">
        <p14:creationId xmlns:p14="http://schemas.microsoft.com/office/powerpoint/2010/main" val="240809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80EED-1A8D-44E1-9B31-F72DA288EFB9}"/>
              </a:ext>
            </a:extLst>
          </p:cNvPr>
          <p:cNvSpPr txBox="1">
            <a:spLocks noGrp="1"/>
          </p:cNvSpPr>
          <p:nvPr>
            <p:ph type="dt" sz="half" idx="7"/>
          </p:nvPr>
        </p:nvSpPr>
        <p:spPr/>
        <p:txBody>
          <a:bodyPr/>
          <a:lstStyle>
            <a:lvl1pPr>
              <a:defRPr/>
            </a:lvl1pPr>
          </a:lstStyle>
          <a:p>
            <a:pPr lvl="0"/>
            <a:endParaRPr lang="it-IT"/>
          </a:p>
        </p:txBody>
      </p:sp>
      <p:sp>
        <p:nvSpPr>
          <p:cNvPr id="3" name="Footer Placeholder 2">
            <a:extLst>
              <a:ext uri="{FF2B5EF4-FFF2-40B4-BE49-F238E27FC236}">
                <a16:creationId xmlns:a16="http://schemas.microsoft.com/office/drawing/2014/main" id="{E44BBBC0-107E-4D4A-BED8-0BD4709817C7}"/>
              </a:ext>
            </a:extLst>
          </p:cNvPr>
          <p:cNvSpPr txBox="1">
            <a:spLocks noGrp="1"/>
          </p:cNvSpPr>
          <p:nvPr>
            <p:ph type="ftr" sz="quarter" idx="9"/>
          </p:nvPr>
        </p:nvSpPr>
        <p:spPr/>
        <p:txBody>
          <a:bodyPr/>
          <a:lstStyle>
            <a:lvl1pPr>
              <a:defRPr/>
            </a:lvl1pPr>
          </a:lstStyle>
          <a:p>
            <a:pPr lvl="0"/>
            <a:endParaRPr lang="it-IT"/>
          </a:p>
        </p:txBody>
      </p:sp>
      <p:sp>
        <p:nvSpPr>
          <p:cNvPr id="4" name="Slide Number Placeholder 3">
            <a:extLst>
              <a:ext uri="{FF2B5EF4-FFF2-40B4-BE49-F238E27FC236}">
                <a16:creationId xmlns:a16="http://schemas.microsoft.com/office/drawing/2014/main" id="{3F08A5A1-1D94-4908-887E-961CEC3013A4}"/>
              </a:ext>
            </a:extLst>
          </p:cNvPr>
          <p:cNvSpPr txBox="1">
            <a:spLocks noGrp="1"/>
          </p:cNvSpPr>
          <p:nvPr>
            <p:ph type="sldNum" sz="quarter" idx="8"/>
          </p:nvPr>
        </p:nvSpPr>
        <p:spPr/>
        <p:txBody>
          <a:bodyPr/>
          <a:lstStyle>
            <a:lvl1pPr>
              <a:defRPr/>
            </a:lvl1pPr>
          </a:lstStyle>
          <a:p>
            <a:pPr lvl="0"/>
            <a:fld id="{84E66849-1E50-487B-8124-FE46FE766A4B}" type="slidenum">
              <a:t>‹#›</a:t>
            </a:fld>
            <a:endParaRPr lang="it-IT"/>
          </a:p>
        </p:txBody>
      </p:sp>
    </p:spTree>
    <p:extLst>
      <p:ext uri="{BB962C8B-B14F-4D97-AF65-F5344CB8AC3E}">
        <p14:creationId xmlns:p14="http://schemas.microsoft.com/office/powerpoint/2010/main" val="194952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A8AD-D946-4EED-8432-68F6E4CA75ED}"/>
              </a:ext>
            </a:extLst>
          </p:cNvPr>
          <p:cNvSpPr txBox="1">
            <a:spLocks noGrp="1"/>
          </p:cNvSpPr>
          <p:nvPr>
            <p:ph type="title"/>
          </p:nvPr>
        </p:nvSpPr>
        <p:spPr>
          <a:xfrm>
            <a:off x="925738" y="503980"/>
            <a:ext cx="4334676" cy="1763923"/>
          </a:xfrm>
        </p:spPr>
        <p:txBody>
          <a:bodyPr anchor="b"/>
          <a:lstStyle>
            <a:lvl1pPr>
              <a:defRPr sz="3527"/>
            </a:lvl1pPr>
          </a:lstStyle>
          <a:p>
            <a:pPr lvl="0"/>
            <a:r>
              <a:rPr lang="hu-HU"/>
              <a:t>Mintacím szerkesztése</a:t>
            </a:r>
            <a:endParaRPr lang="en-US"/>
          </a:p>
        </p:txBody>
      </p:sp>
      <p:sp>
        <p:nvSpPr>
          <p:cNvPr id="3" name="Content Placeholder 2">
            <a:extLst>
              <a:ext uri="{FF2B5EF4-FFF2-40B4-BE49-F238E27FC236}">
                <a16:creationId xmlns:a16="http://schemas.microsoft.com/office/drawing/2014/main" id="{228D6297-A133-4E0F-8679-65EAAC6BEA48}"/>
              </a:ext>
            </a:extLst>
          </p:cNvPr>
          <p:cNvSpPr txBox="1">
            <a:spLocks noGrp="1"/>
          </p:cNvSpPr>
          <p:nvPr>
            <p:ph idx="1"/>
          </p:nvPr>
        </p:nvSpPr>
        <p:spPr>
          <a:xfrm>
            <a:off x="5713655" y="1088456"/>
            <a:ext cx="6803885" cy="5372264"/>
          </a:xfrm>
        </p:spPr>
        <p:txBody>
          <a:bodyPr/>
          <a:lstStyle>
            <a:lvl1pPr>
              <a:defRPr sz="3527"/>
            </a:lvl1pPr>
            <a:lvl2pPr>
              <a:defRPr sz="3086"/>
            </a:lvl2pPr>
            <a:lvl3pPr>
              <a:defRPr sz="2646"/>
            </a:lvl3pPr>
            <a:lvl4pPr>
              <a:defRPr sz="2205"/>
            </a:lvl4pPr>
            <a:lvl5pPr>
              <a:defRPr sz="2205"/>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ext Placeholder 3">
            <a:extLst>
              <a:ext uri="{FF2B5EF4-FFF2-40B4-BE49-F238E27FC236}">
                <a16:creationId xmlns:a16="http://schemas.microsoft.com/office/drawing/2014/main" id="{EBD7D651-EEC9-4C92-A297-C9415FAC5485}"/>
              </a:ext>
            </a:extLst>
          </p:cNvPr>
          <p:cNvSpPr txBox="1">
            <a:spLocks noGrp="1"/>
          </p:cNvSpPr>
          <p:nvPr>
            <p:ph type="body" idx="2"/>
          </p:nvPr>
        </p:nvSpPr>
        <p:spPr>
          <a:xfrm>
            <a:off x="925738" y="2267904"/>
            <a:ext cx="4334676" cy="4201567"/>
          </a:xfrm>
        </p:spPr>
        <p:txBody>
          <a:bodyPr/>
          <a:lstStyle>
            <a:lvl1pPr marL="0" indent="0">
              <a:buNone/>
              <a:defRPr sz="1764"/>
            </a:lvl1pPr>
          </a:lstStyle>
          <a:p>
            <a:pPr lvl="0"/>
            <a:r>
              <a:rPr lang="hu-HU"/>
              <a:t>Mintaszöveg szerkesztése</a:t>
            </a:r>
          </a:p>
        </p:txBody>
      </p:sp>
      <p:sp>
        <p:nvSpPr>
          <p:cNvPr id="5" name="Date Placeholder 4">
            <a:extLst>
              <a:ext uri="{FF2B5EF4-FFF2-40B4-BE49-F238E27FC236}">
                <a16:creationId xmlns:a16="http://schemas.microsoft.com/office/drawing/2014/main" id="{56577B29-6DFF-4FE7-8C58-89F89EC10CBB}"/>
              </a:ext>
            </a:extLst>
          </p:cNvPr>
          <p:cNvSpPr txBox="1">
            <a:spLocks noGrp="1"/>
          </p:cNvSpPr>
          <p:nvPr>
            <p:ph type="dt" sz="half" idx="7"/>
          </p:nvPr>
        </p:nvSpPr>
        <p:spPr/>
        <p:txBody>
          <a:bodyPr/>
          <a:lstStyle>
            <a:lvl1pPr>
              <a:defRPr/>
            </a:lvl1pPr>
          </a:lstStyle>
          <a:p>
            <a:pPr lvl="0"/>
            <a:endParaRPr lang="it-IT"/>
          </a:p>
        </p:txBody>
      </p:sp>
      <p:sp>
        <p:nvSpPr>
          <p:cNvPr id="6" name="Footer Placeholder 5">
            <a:extLst>
              <a:ext uri="{FF2B5EF4-FFF2-40B4-BE49-F238E27FC236}">
                <a16:creationId xmlns:a16="http://schemas.microsoft.com/office/drawing/2014/main" id="{B640913B-5E0C-44E2-9F59-2474CE59C8AA}"/>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9D5CCD61-1F61-4C88-82B9-340312641B3A}"/>
              </a:ext>
            </a:extLst>
          </p:cNvPr>
          <p:cNvSpPr txBox="1">
            <a:spLocks noGrp="1"/>
          </p:cNvSpPr>
          <p:nvPr>
            <p:ph type="sldNum" sz="quarter" idx="8"/>
          </p:nvPr>
        </p:nvSpPr>
        <p:spPr/>
        <p:txBody>
          <a:bodyPr/>
          <a:lstStyle>
            <a:lvl1pPr>
              <a:defRPr/>
            </a:lvl1pPr>
          </a:lstStyle>
          <a:p>
            <a:pPr lvl="0"/>
            <a:fld id="{8294BE31-B15D-4429-938C-783920F07CA9}" type="slidenum">
              <a:t>‹#›</a:t>
            </a:fld>
            <a:endParaRPr lang="it-IT"/>
          </a:p>
        </p:txBody>
      </p:sp>
    </p:spTree>
    <p:extLst>
      <p:ext uri="{BB962C8B-B14F-4D97-AF65-F5344CB8AC3E}">
        <p14:creationId xmlns:p14="http://schemas.microsoft.com/office/powerpoint/2010/main" val="361390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0C1B-627C-4E70-8164-0EF00EC57C41}"/>
              </a:ext>
            </a:extLst>
          </p:cNvPr>
          <p:cNvSpPr txBox="1">
            <a:spLocks noGrp="1"/>
          </p:cNvSpPr>
          <p:nvPr>
            <p:ph type="title"/>
          </p:nvPr>
        </p:nvSpPr>
        <p:spPr>
          <a:xfrm>
            <a:off x="925738" y="503980"/>
            <a:ext cx="4334676" cy="1763923"/>
          </a:xfrm>
        </p:spPr>
        <p:txBody>
          <a:bodyPr anchor="b"/>
          <a:lstStyle>
            <a:lvl1pPr>
              <a:defRPr sz="3527"/>
            </a:lvl1pPr>
          </a:lstStyle>
          <a:p>
            <a:pPr lvl="0"/>
            <a:r>
              <a:rPr lang="hu-HU"/>
              <a:t>Mintacím szerkesztése</a:t>
            </a:r>
            <a:endParaRPr lang="en-US"/>
          </a:p>
        </p:txBody>
      </p:sp>
      <p:sp>
        <p:nvSpPr>
          <p:cNvPr id="3" name="Picture Placeholder 2">
            <a:extLst>
              <a:ext uri="{FF2B5EF4-FFF2-40B4-BE49-F238E27FC236}">
                <a16:creationId xmlns:a16="http://schemas.microsoft.com/office/drawing/2014/main" id="{959E1AF2-FC9F-4AB1-B8E4-4C2FDDD6C857}"/>
              </a:ext>
            </a:extLst>
          </p:cNvPr>
          <p:cNvSpPr txBox="1">
            <a:spLocks noGrp="1"/>
          </p:cNvSpPr>
          <p:nvPr>
            <p:ph type="pic" idx="1"/>
          </p:nvPr>
        </p:nvSpPr>
        <p:spPr>
          <a:xfrm>
            <a:off x="5713655" y="1088456"/>
            <a:ext cx="6803885" cy="5372264"/>
          </a:xfrm>
        </p:spPr>
        <p:txBody>
          <a:bodyPr/>
          <a:lstStyle>
            <a:lvl1pPr marL="0" indent="0">
              <a:buNone/>
              <a:defRPr sz="3527"/>
            </a:lvl1pPr>
          </a:lstStyle>
          <a:p>
            <a:pPr lvl="0"/>
            <a:r>
              <a:rPr lang="hu-HU"/>
              <a:t>Kép beszúrásához kattintson az ikonra</a:t>
            </a:r>
            <a:endParaRPr lang="en-US"/>
          </a:p>
        </p:txBody>
      </p:sp>
      <p:sp>
        <p:nvSpPr>
          <p:cNvPr id="4" name="Text Placeholder 3">
            <a:extLst>
              <a:ext uri="{FF2B5EF4-FFF2-40B4-BE49-F238E27FC236}">
                <a16:creationId xmlns:a16="http://schemas.microsoft.com/office/drawing/2014/main" id="{5C9D7DFF-5807-4486-9625-1B15C3B0B184}"/>
              </a:ext>
            </a:extLst>
          </p:cNvPr>
          <p:cNvSpPr txBox="1">
            <a:spLocks noGrp="1"/>
          </p:cNvSpPr>
          <p:nvPr>
            <p:ph type="body" idx="2"/>
          </p:nvPr>
        </p:nvSpPr>
        <p:spPr>
          <a:xfrm>
            <a:off x="925738" y="2267904"/>
            <a:ext cx="4334676" cy="4201567"/>
          </a:xfrm>
        </p:spPr>
        <p:txBody>
          <a:bodyPr/>
          <a:lstStyle>
            <a:lvl1pPr marL="0" indent="0">
              <a:buNone/>
              <a:defRPr sz="1764"/>
            </a:lvl1pPr>
          </a:lstStyle>
          <a:p>
            <a:pPr lvl="0"/>
            <a:r>
              <a:rPr lang="hu-HU"/>
              <a:t>Mintaszöveg szerkesztése</a:t>
            </a:r>
          </a:p>
        </p:txBody>
      </p:sp>
      <p:sp>
        <p:nvSpPr>
          <p:cNvPr id="5" name="Date Placeholder 4">
            <a:extLst>
              <a:ext uri="{FF2B5EF4-FFF2-40B4-BE49-F238E27FC236}">
                <a16:creationId xmlns:a16="http://schemas.microsoft.com/office/drawing/2014/main" id="{D2AF7C88-439E-4E45-846A-6357659473F6}"/>
              </a:ext>
            </a:extLst>
          </p:cNvPr>
          <p:cNvSpPr txBox="1">
            <a:spLocks noGrp="1"/>
          </p:cNvSpPr>
          <p:nvPr>
            <p:ph type="dt" sz="half" idx="7"/>
          </p:nvPr>
        </p:nvSpPr>
        <p:spPr/>
        <p:txBody>
          <a:bodyPr/>
          <a:lstStyle>
            <a:lvl1pPr>
              <a:defRPr/>
            </a:lvl1pPr>
          </a:lstStyle>
          <a:p>
            <a:pPr lvl="0"/>
            <a:endParaRPr lang="it-IT"/>
          </a:p>
        </p:txBody>
      </p:sp>
      <p:sp>
        <p:nvSpPr>
          <p:cNvPr id="6" name="Footer Placeholder 5">
            <a:extLst>
              <a:ext uri="{FF2B5EF4-FFF2-40B4-BE49-F238E27FC236}">
                <a16:creationId xmlns:a16="http://schemas.microsoft.com/office/drawing/2014/main" id="{0EFDA394-1F9E-4004-A64D-FEF1C65AA740}"/>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4637A47E-D4FC-4657-B1B5-FB3F1449548C}"/>
              </a:ext>
            </a:extLst>
          </p:cNvPr>
          <p:cNvSpPr txBox="1">
            <a:spLocks noGrp="1"/>
          </p:cNvSpPr>
          <p:nvPr>
            <p:ph type="sldNum" sz="quarter" idx="8"/>
          </p:nvPr>
        </p:nvSpPr>
        <p:spPr/>
        <p:txBody>
          <a:bodyPr/>
          <a:lstStyle>
            <a:lvl1pPr>
              <a:defRPr/>
            </a:lvl1pPr>
          </a:lstStyle>
          <a:p>
            <a:pPr lvl="0"/>
            <a:fld id="{7CD54D6D-D6D6-4D17-BF34-88E95FD37C2E}" type="slidenum">
              <a:t>‹#›</a:t>
            </a:fld>
            <a:endParaRPr lang="it-IT"/>
          </a:p>
        </p:txBody>
      </p:sp>
    </p:spTree>
    <p:extLst>
      <p:ext uri="{BB962C8B-B14F-4D97-AF65-F5344CB8AC3E}">
        <p14:creationId xmlns:p14="http://schemas.microsoft.com/office/powerpoint/2010/main" val="390268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C0C9CB-25E6-4FE3-A9E1-544D70BB49B8}"/>
              </a:ext>
            </a:extLst>
          </p:cNvPr>
          <p:cNvSpPr txBox="1">
            <a:spLocks noGrp="1"/>
          </p:cNvSpPr>
          <p:nvPr>
            <p:ph type="title"/>
          </p:nvPr>
        </p:nvSpPr>
        <p:spPr>
          <a:xfrm>
            <a:off x="923982" y="402482"/>
            <a:ext cx="11591803" cy="1461183"/>
          </a:xfrm>
          <a:prstGeom prst="rect">
            <a:avLst/>
          </a:prstGeom>
          <a:noFill/>
          <a:ln>
            <a:noFill/>
          </a:ln>
        </p:spPr>
        <p:txBody>
          <a:bodyPr vert="horz" wrap="square" lIns="91440" tIns="45720" rIns="91440" bIns="45720" anchor="ctr" anchorCtr="0" compatLnSpc="1">
            <a:normAutofit/>
          </a:bodyPr>
          <a:lstStyle/>
          <a:p>
            <a:pPr lvl="0"/>
            <a:r>
              <a:rPr lang="hu-HU"/>
              <a:t>Mintacím szerkesztése</a:t>
            </a:r>
            <a:endParaRPr lang="en-US"/>
          </a:p>
        </p:txBody>
      </p:sp>
      <p:sp>
        <p:nvSpPr>
          <p:cNvPr id="3" name="Text Placeholder 2">
            <a:extLst>
              <a:ext uri="{FF2B5EF4-FFF2-40B4-BE49-F238E27FC236}">
                <a16:creationId xmlns:a16="http://schemas.microsoft.com/office/drawing/2014/main" id="{47338698-0EDB-4D1B-AE49-0CF7FD9F53B9}"/>
              </a:ext>
            </a:extLst>
          </p:cNvPr>
          <p:cNvSpPr txBox="1">
            <a:spLocks noGrp="1"/>
          </p:cNvSpPr>
          <p:nvPr>
            <p:ph type="body" idx="1"/>
          </p:nvPr>
        </p:nvSpPr>
        <p:spPr>
          <a:xfrm>
            <a:off x="923982" y="2012411"/>
            <a:ext cx="11591803" cy="4796540"/>
          </a:xfrm>
          <a:prstGeom prst="rect">
            <a:avLst/>
          </a:prstGeom>
          <a:noFill/>
          <a:ln>
            <a:noFill/>
          </a:ln>
        </p:spPr>
        <p:txBody>
          <a:bodyPr vert="horz" wrap="square" lIns="91440" tIns="45720" rIns="91440" bIns="45720" anchor="t" anchorCtr="0" compatLnSpc="1">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a:extLst>
              <a:ext uri="{FF2B5EF4-FFF2-40B4-BE49-F238E27FC236}">
                <a16:creationId xmlns:a16="http://schemas.microsoft.com/office/drawing/2014/main" id="{D207D6CC-D6C6-4027-B585-ED2E40149115}"/>
              </a:ext>
            </a:extLst>
          </p:cNvPr>
          <p:cNvSpPr txBox="1">
            <a:spLocks noGrp="1"/>
          </p:cNvSpPr>
          <p:nvPr>
            <p:ph type="dt" sz="half" idx="2"/>
          </p:nvPr>
        </p:nvSpPr>
        <p:spPr>
          <a:xfrm>
            <a:off x="923982" y="7006699"/>
            <a:ext cx="3023948" cy="402482"/>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it-IT" sz="1323" b="0" i="0" u="none" strike="noStrike" kern="1200" cap="none" spc="0" baseline="0">
                <a:solidFill>
                  <a:schemeClr val="bg1"/>
                </a:solidFill>
                <a:uFillTx/>
                <a:latin typeface="Calibri"/>
              </a:defRPr>
            </a:lvl1pPr>
          </a:lstStyle>
          <a:p>
            <a:endParaRPr lang="hu-HU" dirty="0"/>
          </a:p>
        </p:txBody>
      </p:sp>
      <p:sp>
        <p:nvSpPr>
          <p:cNvPr id="5" name="Footer Placeholder 4">
            <a:extLst>
              <a:ext uri="{FF2B5EF4-FFF2-40B4-BE49-F238E27FC236}">
                <a16:creationId xmlns:a16="http://schemas.microsoft.com/office/drawing/2014/main" id="{10719B53-AD94-49BC-B8B3-8C534C9DFADA}"/>
              </a:ext>
            </a:extLst>
          </p:cNvPr>
          <p:cNvSpPr txBox="1">
            <a:spLocks noGrp="1"/>
          </p:cNvSpPr>
          <p:nvPr>
            <p:ph type="ftr" sz="quarter" idx="3"/>
          </p:nvPr>
        </p:nvSpPr>
        <p:spPr>
          <a:xfrm>
            <a:off x="4451930" y="7006699"/>
            <a:ext cx="4535926" cy="402482"/>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it-IT" sz="1323" b="0" i="0" u="none" strike="noStrike" kern="1200" cap="none" spc="0" baseline="0">
                <a:solidFill>
                  <a:schemeClr val="bg1"/>
                </a:solidFill>
                <a:uFillTx/>
                <a:latin typeface="Calibri"/>
              </a:defRPr>
            </a:lvl1pPr>
          </a:lstStyle>
          <a:p>
            <a:endParaRPr lang="hu-HU"/>
          </a:p>
        </p:txBody>
      </p:sp>
      <p:sp>
        <p:nvSpPr>
          <p:cNvPr id="6" name="Slide Number Placeholder 5">
            <a:extLst>
              <a:ext uri="{FF2B5EF4-FFF2-40B4-BE49-F238E27FC236}">
                <a16:creationId xmlns:a16="http://schemas.microsoft.com/office/drawing/2014/main" id="{B612DD30-3D4A-458C-874C-F696BDA0AFA9}"/>
              </a:ext>
            </a:extLst>
          </p:cNvPr>
          <p:cNvSpPr txBox="1">
            <a:spLocks noGrp="1"/>
          </p:cNvSpPr>
          <p:nvPr>
            <p:ph type="sldNum" sz="quarter" idx="4"/>
          </p:nvPr>
        </p:nvSpPr>
        <p:spPr>
          <a:xfrm>
            <a:off x="9491837" y="7006699"/>
            <a:ext cx="3023948" cy="402482"/>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it-IT" sz="1323" b="0" i="0" u="none" strike="noStrike" kern="1200" cap="none" spc="0" baseline="0">
                <a:solidFill>
                  <a:schemeClr val="bg1"/>
                </a:solidFill>
                <a:uFillTx/>
                <a:latin typeface="Calibri"/>
              </a:defRPr>
            </a:lvl1pPr>
          </a:lstStyle>
          <a:p>
            <a:fld id="{F1642571-A3CF-4733-80C0-691862D729E4}"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0" marR="0" lvl="0" indent="0" algn="l" defTabSz="1007943" rtl="0" fontAlgn="auto" hangingPunct="1">
        <a:lnSpc>
          <a:spcPct val="90000"/>
        </a:lnSpc>
        <a:spcBef>
          <a:spcPts val="0"/>
        </a:spcBef>
        <a:spcAft>
          <a:spcPts val="0"/>
        </a:spcAft>
        <a:buNone/>
        <a:tabLst/>
        <a:defRPr lang="hu-HU" sz="4850" b="0" i="0" u="none" strike="noStrike" kern="1200" cap="none" spc="0" baseline="0">
          <a:solidFill>
            <a:srgbClr val="000000"/>
          </a:solidFill>
          <a:uFillTx/>
          <a:latin typeface="Calibri Light"/>
        </a:defRPr>
      </a:lvl1pPr>
    </p:titleStyle>
    <p:bodyStyle>
      <a:lvl1pPr marL="251990" marR="0" lvl="0" indent="-251990" algn="l" defTabSz="1007943" rtl="0" fontAlgn="auto" hangingPunct="1">
        <a:lnSpc>
          <a:spcPct val="90000"/>
        </a:lnSpc>
        <a:spcBef>
          <a:spcPts val="1100"/>
        </a:spcBef>
        <a:spcAft>
          <a:spcPts val="0"/>
        </a:spcAft>
        <a:buSzPct val="100000"/>
        <a:buFont typeface="Arial" pitchFamily="34"/>
        <a:buChar char="•"/>
        <a:tabLst/>
        <a:defRPr lang="hu-HU" sz="3086" b="0" i="0" u="none" strike="noStrike" kern="1200" cap="none" spc="0" baseline="0">
          <a:solidFill>
            <a:srgbClr val="000000"/>
          </a:solidFill>
          <a:uFillTx/>
          <a:latin typeface="Calibri"/>
        </a:defRPr>
      </a:lvl1pPr>
      <a:lvl2pPr marL="755952" marR="0" lvl="1" indent="-251990" algn="l" defTabSz="1007943" rtl="0" fontAlgn="auto" hangingPunct="1">
        <a:lnSpc>
          <a:spcPct val="90000"/>
        </a:lnSpc>
        <a:spcBef>
          <a:spcPts val="550"/>
        </a:spcBef>
        <a:spcAft>
          <a:spcPts val="0"/>
        </a:spcAft>
        <a:buSzPct val="100000"/>
        <a:buFont typeface="Arial" pitchFamily="34"/>
        <a:buChar char="•"/>
        <a:tabLst/>
        <a:defRPr lang="hu-HU" sz="2646" b="0" i="0" u="none" strike="noStrike" kern="1200" cap="none" spc="0" baseline="0">
          <a:solidFill>
            <a:srgbClr val="000000"/>
          </a:solidFill>
          <a:uFillTx/>
          <a:latin typeface="Calibri"/>
        </a:defRPr>
      </a:lvl2pPr>
      <a:lvl3pPr marL="1259933" marR="0" lvl="2" indent="-251990" algn="l" defTabSz="1007943" rtl="0" fontAlgn="auto" hangingPunct="1">
        <a:lnSpc>
          <a:spcPct val="90000"/>
        </a:lnSpc>
        <a:spcBef>
          <a:spcPts val="550"/>
        </a:spcBef>
        <a:spcAft>
          <a:spcPts val="0"/>
        </a:spcAft>
        <a:buSzPct val="100000"/>
        <a:buFont typeface="Arial" pitchFamily="34"/>
        <a:buChar char="•"/>
        <a:tabLst/>
        <a:defRPr lang="hu-HU" sz="2205" b="0" i="0" u="none" strike="noStrike" kern="1200" cap="none" spc="0" baseline="0">
          <a:solidFill>
            <a:srgbClr val="000000"/>
          </a:solidFill>
          <a:uFillTx/>
          <a:latin typeface="Calibri"/>
        </a:defRPr>
      </a:lvl3pPr>
      <a:lvl4pPr marL="1763895" marR="0" lvl="3" indent="-251990" algn="l" defTabSz="1007943" rtl="0" fontAlgn="auto" hangingPunct="1">
        <a:lnSpc>
          <a:spcPct val="90000"/>
        </a:lnSpc>
        <a:spcBef>
          <a:spcPts val="550"/>
        </a:spcBef>
        <a:spcAft>
          <a:spcPts val="0"/>
        </a:spcAft>
        <a:buSzPct val="100000"/>
        <a:buFont typeface="Arial" pitchFamily="34"/>
        <a:buChar char="•"/>
        <a:tabLst/>
        <a:defRPr lang="hu-HU" sz="1984" b="0" i="0" u="none" strike="noStrike" kern="1200" cap="none" spc="0" baseline="0">
          <a:solidFill>
            <a:srgbClr val="000000"/>
          </a:solidFill>
          <a:uFillTx/>
          <a:latin typeface="Calibri"/>
        </a:defRPr>
      </a:lvl4pPr>
      <a:lvl5pPr marL="2267867" marR="0" lvl="4" indent="-251990" algn="l" defTabSz="1007943" rtl="0" fontAlgn="auto" hangingPunct="1">
        <a:lnSpc>
          <a:spcPct val="90000"/>
        </a:lnSpc>
        <a:spcBef>
          <a:spcPts val="550"/>
        </a:spcBef>
        <a:spcAft>
          <a:spcPts val="0"/>
        </a:spcAft>
        <a:buSzPct val="100000"/>
        <a:buFont typeface="Arial" pitchFamily="34"/>
        <a:buChar char="•"/>
        <a:tabLst/>
        <a:defRPr lang="hu-HU" sz="1984"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986DB8-FEE3-4DBB-A783-980925F36322}"/>
              </a:ext>
            </a:extLst>
          </p:cNvPr>
          <p:cNvSpPr txBox="1">
            <a:spLocks noGrp="1"/>
          </p:cNvSpPr>
          <p:nvPr>
            <p:ph type="title" idx="4294967295"/>
          </p:nvPr>
        </p:nvSpPr>
        <p:spPr>
          <a:xfrm>
            <a:off x="625710" y="1746283"/>
            <a:ext cx="10031001" cy="2238694"/>
          </a:xfrm>
        </p:spPr>
        <p:txBody>
          <a:bodyPr>
            <a:normAutofit/>
          </a:bodyPr>
          <a:lstStyle/>
          <a:p>
            <a:pPr lvl="0"/>
            <a:r>
              <a:rPr lang="et-EE" sz="6600" b="1" dirty="0">
                <a:ln w="10160">
                  <a:solidFill>
                    <a:schemeClr val="bg1">
                      <a:lumMod val="75000"/>
                    </a:schemeClr>
                  </a:solidFill>
                  <a:prstDash val="solid"/>
                </a:ln>
                <a:solidFill>
                  <a:srgbClr val="FFFFFF"/>
                </a:solidFill>
                <a:effectLst>
                  <a:outerShdw blurRad="50800" dist="38100" dir="2700000" algn="tl" rotWithShape="0">
                    <a:prstClr val="black">
                      <a:alpha val="40000"/>
                    </a:prstClr>
                  </a:outerShdw>
                </a:effectLst>
                <a:latin typeface="Calibri"/>
              </a:rPr>
              <a:t>Uurimismeetmed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4">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BEB524F9-A5A3-4A7E-8117-6FE5F70A17C5}"/>
              </a:ext>
            </a:extLst>
          </p:cNvPr>
          <p:cNvSpPr txBox="1">
            <a:spLocks noGrp="1"/>
          </p:cNvSpPr>
          <p:nvPr>
            <p:ph type="body" idx="4294967295"/>
          </p:nvPr>
        </p:nvSpPr>
        <p:spPr>
          <a:xfrm>
            <a:off x="671946" y="1768678"/>
            <a:ext cx="11237829" cy="4384081"/>
          </a:xfrm>
        </p:spPr>
        <p:txBody>
          <a:bodyPr/>
          <a:lstStyle/>
          <a:p>
            <a:pPr lvl="0" algn="just">
              <a:buNone/>
            </a:pPr>
            <a:r>
              <a:rPr lang="et-EE" dirty="0"/>
              <a:t>Erand: art. 28 § 4</a:t>
            </a:r>
          </a:p>
          <a:p>
            <a:pPr lvl="0" algn="just">
              <a:buNone/>
            </a:pPr>
            <a:r>
              <a:rPr lang="et-EE" dirty="0"/>
              <a:t>Millal?</a:t>
            </a:r>
          </a:p>
          <a:p>
            <a:pPr lvl="0" algn="just">
              <a:buNone/>
            </a:pPr>
            <a:r>
              <a:rPr lang="et-EE" dirty="0"/>
              <a:t>Kui see on tõhusaks uurimiseks või süüdistuse esitamiseks vältimatult vajalik vähemalt ühe järgmise kriteeriumi tõttu:</a:t>
            </a:r>
          </a:p>
          <a:p>
            <a:pPr lvl="0" algn="just">
              <a:buNone/>
            </a:pPr>
            <a:endParaRPr lang="et-EE" dirty="0"/>
          </a:p>
        </p:txBody>
      </p:sp>
      <p:sp>
        <p:nvSpPr>
          <p:cNvPr id="3" name="Titolo 1">
            <a:extLst>
              <a:ext uri="{FF2B5EF4-FFF2-40B4-BE49-F238E27FC236}">
                <a16:creationId xmlns:a16="http://schemas.microsoft.com/office/drawing/2014/main" id="{5907715C-35CE-414B-82EE-6B29EA84DAB9}"/>
              </a:ext>
            </a:extLst>
          </p:cNvPr>
          <p:cNvSpPr txBox="1">
            <a:spLocks noGrp="1"/>
          </p:cNvSpPr>
          <p:nvPr>
            <p:ph type="title" idx="4294967295"/>
          </p:nvPr>
        </p:nvSpPr>
        <p:spPr>
          <a:xfrm>
            <a:off x="671946" y="301322"/>
            <a:ext cx="12095052" cy="1261798"/>
          </a:xfrm>
        </p:spPr>
        <p:txBody>
          <a:bodyPr/>
          <a:lstStyle/>
          <a:p>
            <a:pPr lvl="0"/>
            <a:r>
              <a:rPr lang="et-EE" b="1"/>
              <a:t>Taust</a:t>
            </a:r>
          </a:p>
        </p:txBody>
      </p:sp>
      <p:sp>
        <p:nvSpPr>
          <p:cNvPr id="6" name="Dia számának helye 5">
            <a:extLst>
              <a:ext uri="{FF2B5EF4-FFF2-40B4-BE49-F238E27FC236}">
                <a16:creationId xmlns:a16="http://schemas.microsoft.com/office/drawing/2014/main" id="{125ED507-C62D-4E41-8880-98948C24EA69}"/>
              </a:ext>
            </a:extLst>
          </p:cNvPr>
          <p:cNvSpPr>
            <a:spLocks noGrp="1"/>
          </p:cNvSpPr>
          <p:nvPr>
            <p:ph type="sldNum" sz="quarter" idx="8"/>
          </p:nvPr>
        </p:nvSpPr>
        <p:spPr/>
        <p:txBody>
          <a:bodyPr/>
          <a:lstStyle/>
          <a:p>
            <a:fld id="{486E4B67-A52A-4BCB-B93A-40DE1815C0F3}" type="slidenum">
              <a:rPr lang="hu-HU" smtClean="0"/>
              <a:pPr/>
              <a:t>10</a:t>
            </a:fld>
            <a:endParaRPr lang="et-E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5">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E0FCAC3-B7FE-4561-A949-E0D95CF64FC2}"/>
              </a:ext>
            </a:extLst>
          </p:cNvPr>
          <p:cNvSpPr txBox="1">
            <a:spLocks noGrp="1"/>
          </p:cNvSpPr>
          <p:nvPr>
            <p:ph type="body" idx="4294967295"/>
          </p:nvPr>
        </p:nvSpPr>
        <p:spPr>
          <a:xfrm>
            <a:off x="671946" y="1768678"/>
            <a:ext cx="11170100" cy="4384081"/>
          </a:xfrm>
        </p:spPr>
        <p:txBody>
          <a:bodyPr/>
          <a:lstStyle/>
          <a:p>
            <a:pPr lvl="0" algn="just">
              <a:buNone/>
            </a:pPr>
            <a:r>
              <a:rPr lang="et-EE" dirty="0"/>
              <a:t>Erand: art. 28 § 4</a:t>
            </a:r>
          </a:p>
          <a:p>
            <a:pPr lvl="0" algn="just">
              <a:buNone/>
            </a:pPr>
            <a:r>
              <a:rPr lang="et-EE" dirty="0"/>
              <a:t>Millal?</a:t>
            </a:r>
          </a:p>
          <a:p>
            <a:pPr marL="514350" lvl="0" indent="-514350" algn="just">
              <a:buFont typeface="+mj-lt"/>
              <a:buAutoNum type="alphaLcParenR"/>
            </a:pPr>
            <a:r>
              <a:rPr lang="et-EE" dirty="0"/>
              <a:t>kuriteo raskusaste, arvestades eelkõige selle võimalikke tagajärgi ELi tasandil;</a:t>
            </a:r>
          </a:p>
          <a:p>
            <a:pPr marL="514350" lvl="0" indent="-514350" algn="just">
              <a:buFont typeface="+mj-lt"/>
              <a:buAutoNum type="alphaLcParenR"/>
            </a:pPr>
            <a:r>
              <a:rPr lang="et-EE" dirty="0"/>
              <a:t>kui uurimine puudutab ELi ametnikke või muid teenistujaid või ELi asutuste liikmeid;</a:t>
            </a:r>
          </a:p>
          <a:p>
            <a:pPr marL="514350" lvl="0" indent="-514350" algn="just">
              <a:buFont typeface="+mj-lt"/>
              <a:buAutoNum type="alphaLcParenR"/>
            </a:pPr>
            <a:r>
              <a:rPr lang="et-EE" dirty="0"/>
              <a:t>kui 3. lõigus nimetatud ümberjagamise mehhanism ei toimi.</a:t>
            </a:r>
          </a:p>
        </p:txBody>
      </p:sp>
      <p:sp>
        <p:nvSpPr>
          <p:cNvPr id="3" name="Titolo 1">
            <a:extLst>
              <a:ext uri="{FF2B5EF4-FFF2-40B4-BE49-F238E27FC236}">
                <a16:creationId xmlns:a16="http://schemas.microsoft.com/office/drawing/2014/main" id="{D19CE83A-A9AA-409D-A355-954584960A7F}"/>
              </a:ext>
            </a:extLst>
          </p:cNvPr>
          <p:cNvSpPr txBox="1">
            <a:spLocks noGrp="1"/>
          </p:cNvSpPr>
          <p:nvPr>
            <p:ph type="title" idx="4294967295"/>
          </p:nvPr>
        </p:nvSpPr>
        <p:spPr>
          <a:xfrm>
            <a:off x="671946" y="301322"/>
            <a:ext cx="12095052" cy="1261798"/>
          </a:xfrm>
        </p:spPr>
        <p:txBody>
          <a:bodyPr/>
          <a:lstStyle/>
          <a:p>
            <a:pPr lvl="0"/>
            <a:r>
              <a:rPr lang="et-EE" b="1"/>
              <a:t>Taust</a:t>
            </a:r>
          </a:p>
        </p:txBody>
      </p:sp>
      <p:sp>
        <p:nvSpPr>
          <p:cNvPr id="6" name="Dia számának helye 5">
            <a:extLst>
              <a:ext uri="{FF2B5EF4-FFF2-40B4-BE49-F238E27FC236}">
                <a16:creationId xmlns:a16="http://schemas.microsoft.com/office/drawing/2014/main" id="{BE3E0614-952C-4F22-94B8-4BB91C4A6335}"/>
              </a:ext>
            </a:extLst>
          </p:cNvPr>
          <p:cNvSpPr>
            <a:spLocks noGrp="1"/>
          </p:cNvSpPr>
          <p:nvPr>
            <p:ph type="sldNum" sz="quarter" idx="8"/>
          </p:nvPr>
        </p:nvSpPr>
        <p:spPr/>
        <p:txBody>
          <a:bodyPr/>
          <a:lstStyle/>
          <a:p>
            <a:fld id="{486E4B67-A52A-4BCB-B93A-40DE1815C0F3}" type="slidenum">
              <a:rPr lang="hu-HU" smtClean="0"/>
              <a:pPr/>
              <a:t>11</a:t>
            </a:fld>
            <a:endParaRPr lang="et-E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6">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76727134-A28E-4099-807D-2E19131167C4}"/>
              </a:ext>
            </a:extLst>
          </p:cNvPr>
          <p:cNvSpPr txBox="1">
            <a:spLocks noGrp="1"/>
          </p:cNvSpPr>
          <p:nvPr>
            <p:ph type="body" idx="4294967295"/>
          </p:nvPr>
        </p:nvSpPr>
        <p:spPr>
          <a:xfrm>
            <a:off x="671946" y="1768678"/>
            <a:ext cx="11068501" cy="4384081"/>
          </a:xfrm>
        </p:spPr>
        <p:txBody>
          <a:bodyPr/>
          <a:lstStyle/>
          <a:p>
            <a:pPr lvl="0" algn="just">
              <a:buNone/>
            </a:pPr>
            <a:r>
              <a:rPr lang="et-EE" dirty="0"/>
              <a:t>Erand: art. 28 § 4</a:t>
            </a:r>
          </a:p>
          <a:p>
            <a:pPr lvl="0" algn="just">
              <a:buNone/>
            </a:pPr>
            <a:r>
              <a:rPr lang="et-EE" dirty="0"/>
              <a:t>Sellistes erakorralistes olukordades peavad liikmesriigid tagama Euroopa delegaatprokurörile õiguse nõuda või taotleda uurimismeetmeid ja muid meetmeid ning tagada talle kõik Euroopa delegaatprokuröri õigused, vastutuse ja kohustused selle määruse ning liikmesriigi õiguse alusel.</a:t>
            </a:r>
          </a:p>
        </p:txBody>
      </p:sp>
      <p:sp>
        <p:nvSpPr>
          <p:cNvPr id="3" name="Titolo 1">
            <a:extLst>
              <a:ext uri="{FF2B5EF4-FFF2-40B4-BE49-F238E27FC236}">
                <a16:creationId xmlns:a16="http://schemas.microsoft.com/office/drawing/2014/main" id="{EA76AD91-9A79-48AC-BF9A-8D8FCD8BB1A6}"/>
              </a:ext>
            </a:extLst>
          </p:cNvPr>
          <p:cNvSpPr txBox="1">
            <a:spLocks noGrp="1"/>
          </p:cNvSpPr>
          <p:nvPr>
            <p:ph type="title" idx="4294967295"/>
          </p:nvPr>
        </p:nvSpPr>
        <p:spPr>
          <a:xfrm>
            <a:off x="671946" y="301322"/>
            <a:ext cx="12095052" cy="1261798"/>
          </a:xfrm>
        </p:spPr>
        <p:txBody>
          <a:bodyPr/>
          <a:lstStyle/>
          <a:p>
            <a:pPr lvl="0"/>
            <a:r>
              <a:rPr lang="et-EE" b="1"/>
              <a:t>Taust</a:t>
            </a:r>
          </a:p>
        </p:txBody>
      </p:sp>
      <p:sp>
        <p:nvSpPr>
          <p:cNvPr id="6" name="Dia számának helye 5">
            <a:extLst>
              <a:ext uri="{FF2B5EF4-FFF2-40B4-BE49-F238E27FC236}">
                <a16:creationId xmlns:a16="http://schemas.microsoft.com/office/drawing/2014/main" id="{0ECD23D9-30D8-4A93-9C7E-B5EF4C460065}"/>
              </a:ext>
            </a:extLst>
          </p:cNvPr>
          <p:cNvSpPr>
            <a:spLocks noGrp="1"/>
          </p:cNvSpPr>
          <p:nvPr>
            <p:ph type="sldNum" sz="quarter" idx="8"/>
          </p:nvPr>
        </p:nvSpPr>
        <p:spPr/>
        <p:txBody>
          <a:bodyPr/>
          <a:lstStyle/>
          <a:p>
            <a:fld id="{486E4B67-A52A-4BCB-B93A-40DE1815C0F3}" type="slidenum">
              <a:rPr lang="hu-HU" smtClean="0"/>
              <a:pPr/>
              <a:t>12</a:t>
            </a:fld>
            <a:endParaRPr lang="et-E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0">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74D7CBD7-9D9C-4E98-A8DC-9DFD8C97DA3E}"/>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71C71980-9830-4141-AD2D-948D881181E7}"/>
              </a:ext>
            </a:extLst>
          </p:cNvPr>
          <p:cNvSpPr txBox="1">
            <a:spLocks noGrp="1"/>
          </p:cNvSpPr>
          <p:nvPr>
            <p:ph type="title" idx="4294967295"/>
          </p:nvPr>
        </p:nvSpPr>
        <p:spPr>
          <a:xfrm>
            <a:off x="671946" y="301322"/>
            <a:ext cx="12095052" cy="1261798"/>
          </a:xfrm>
        </p:spPr>
        <p:txBody>
          <a:bodyPr/>
          <a:lstStyle/>
          <a:p>
            <a:pPr lvl="0"/>
            <a:r>
              <a:rPr lang="et-EE" b="1"/>
              <a:t>Meetmed</a:t>
            </a:r>
          </a:p>
        </p:txBody>
      </p:sp>
      <p:sp>
        <p:nvSpPr>
          <p:cNvPr id="4" name="CasellaDiTesto 3">
            <a:extLst>
              <a:ext uri="{FF2B5EF4-FFF2-40B4-BE49-F238E27FC236}">
                <a16:creationId xmlns:a16="http://schemas.microsoft.com/office/drawing/2014/main" id="{79456F34-1C09-438A-AB5E-B42F92D91931}"/>
              </a:ext>
            </a:extLst>
          </p:cNvPr>
          <p:cNvSpPr txBox="1"/>
          <p:nvPr/>
        </p:nvSpPr>
        <p:spPr>
          <a:xfrm>
            <a:off x="671946" y="1915796"/>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dirty="0">
                <a:solidFill>
                  <a:srgbClr val="000000"/>
                </a:solidFill>
                <a:uFillTx/>
                <a:latin typeface="Liberation Sans" pitchFamily="18"/>
              </a:rPr>
              <a:t>Vähemalt sellistel juhtudel, kus uuritava kuriteo subjekt kuulub karistamisele maksimumkaristusega, milleks on vähemalt 4 aasta pikkune vanglakaristus, peavad liikmesriigid tagama Euroopa delegaatprokuröridele õiguse nõuda või taotleda järgmisi uurimismeetmeid.</a:t>
            </a:r>
          </a:p>
        </p:txBody>
      </p:sp>
      <p:sp>
        <p:nvSpPr>
          <p:cNvPr id="7" name="Dia számának helye 6">
            <a:extLst>
              <a:ext uri="{FF2B5EF4-FFF2-40B4-BE49-F238E27FC236}">
                <a16:creationId xmlns:a16="http://schemas.microsoft.com/office/drawing/2014/main" id="{8142FE4A-26ED-4ED1-B1AB-DCE004120283}"/>
              </a:ext>
            </a:extLst>
          </p:cNvPr>
          <p:cNvSpPr>
            <a:spLocks noGrp="1"/>
          </p:cNvSpPr>
          <p:nvPr>
            <p:ph type="sldNum" sz="quarter" idx="8"/>
          </p:nvPr>
        </p:nvSpPr>
        <p:spPr/>
        <p:txBody>
          <a:bodyPr/>
          <a:lstStyle/>
          <a:p>
            <a:fld id="{486E4B67-A52A-4BCB-B93A-40DE1815C0F3}" type="slidenum">
              <a:rPr lang="hu-HU" smtClean="0"/>
              <a:pPr/>
              <a:t>13</a:t>
            </a:fld>
            <a:endParaRPr lang="et-E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1">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354A72D-5FE8-4CFD-BBFA-8417CDBC3247}"/>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0C5BD804-74B2-4023-B6CC-F339276E789C}"/>
              </a:ext>
            </a:extLst>
          </p:cNvPr>
          <p:cNvSpPr txBox="1">
            <a:spLocks noGrp="1"/>
          </p:cNvSpPr>
          <p:nvPr>
            <p:ph type="title" idx="4294967295"/>
          </p:nvPr>
        </p:nvSpPr>
        <p:spPr>
          <a:xfrm>
            <a:off x="671946" y="301322"/>
            <a:ext cx="12095052" cy="1261798"/>
          </a:xfrm>
        </p:spPr>
        <p:txBody>
          <a:bodyPr/>
          <a:lstStyle/>
          <a:p>
            <a:pPr lvl="0"/>
            <a:r>
              <a:rPr lang="et-EE" b="1"/>
              <a:t>Meetmed</a:t>
            </a:r>
          </a:p>
        </p:txBody>
      </p:sp>
      <p:sp>
        <p:nvSpPr>
          <p:cNvPr id="4" name="CasellaDiTesto 3">
            <a:extLst>
              <a:ext uri="{FF2B5EF4-FFF2-40B4-BE49-F238E27FC236}">
                <a16:creationId xmlns:a16="http://schemas.microsoft.com/office/drawing/2014/main" id="{CA7EF1A9-A3A3-48FA-AFE1-5BF687CDC3C5}"/>
              </a:ext>
            </a:extLst>
          </p:cNvPr>
          <p:cNvSpPr txBox="1"/>
          <p:nvPr/>
        </p:nvSpPr>
        <p:spPr>
          <a:xfrm>
            <a:off x="671946" y="1776295"/>
            <a:ext cx="10605650" cy="5076063"/>
          </a:xfrm>
          <a:prstGeom prst="rect">
            <a:avLst/>
          </a:prstGeom>
          <a:noFill/>
          <a:ln cap="flat">
            <a:noFill/>
          </a:ln>
        </p:spPr>
        <p:txBody>
          <a:bodyPr vert="horz" wrap="square" lIns="90004" tIns="44997" rIns="90004" bIns="44997" anchor="t" anchorCtr="0" compatLnSpc="0">
            <a:noAutofit/>
          </a:bodyPr>
          <a:lstStyle/>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Läbiotsimine</a:t>
            </a:r>
          </a:p>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endParaRPr lang="et-EE" sz="2800" b="0" i="0" u="none" strike="noStrike" kern="1200" cap="none" spc="0" baseline="0" dirty="0">
              <a:solidFill>
                <a:srgbClr val="000000"/>
              </a:solidFill>
              <a:uFillTx/>
              <a:latin typeface="Liberation Sans" pitchFamily="18"/>
              <a:ea typeface="Microsoft YaHei" pitchFamily="2"/>
              <a:cs typeface="Mangal" pitchFamily="2"/>
            </a:endParaRPr>
          </a:p>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Mis tahes asjakohase eseme või dokumendi hankimine</a:t>
            </a:r>
          </a:p>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endParaRPr lang="et-EE" sz="2800" b="0" i="0" u="none" strike="noStrike" kern="1200" cap="none" spc="0" baseline="0" dirty="0">
              <a:solidFill>
                <a:srgbClr val="000000"/>
              </a:solidFill>
              <a:uFillTx/>
              <a:latin typeface="Liberation Sans" pitchFamily="18"/>
              <a:ea typeface="Microsoft YaHei" pitchFamily="2"/>
              <a:cs typeface="Mangal" pitchFamily="2"/>
            </a:endParaRPr>
          </a:p>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Salvestatud arvutiandmete hankimine</a:t>
            </a:r>
          </a:p>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endParaRPr lang="et-EE" sz="2800" b="0" i="0" u="none" strike="noStrike" kern="1200" cap="none" spc="0" baseline="0" dirty="0">
              <a:solidFill>
                <a:srgbClr val="000000"/>
              </a:solidFill>
              <a:uFillTx/>
              <a:latin typeface="Liberation Sans" pitchFamily="18"/>
              <a:ea typeface="Microsoft YaHei" pitchFamily="2"/>
              <a:cs typeface="Mangal" pitchFamily="2"/>
            </a:endParaRPr>
          </a:p>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Kuritegevuse vahendite või tulude külmutamine</a:t>
            </a:r>
          </a:p>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endParaRPr lang="et-EE" sz="2800" b="0" i="0" u="none" strike="noStrike" kern="1200" cap="none" spc="0" baseline="0" dirty="0">
              <a:solidFill>
                <a:srgbClr val="000000"/>
              </a:solidFill>
              <a:uFillTx/>
              <a:latin typeface="Liberation Sans" pitchFamily="18"/>
              <a:ea typeface="Microsoft YaHei" pitchFamily="2"/>
              <a:cs typeface="Mangal" pitchFamily="2"/>
            </a:endParaRPr>
          </a:p>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Elektroonilise suhtluse lugemine</a:t>
            </a:r>
          </a:p>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endParaRPr lang="et-EE" sz="2800" b="0" i="0" u="none" strike="noStrike" kern="1200" cap="none" spc="0" baseline="0" dirty="0">
              <a:solidFill>
                <a:srgbClr val="000000"/>
              </a:solidFill>
              <a:uFillTx/>
              <a:latin typeface="Liberation Sans" pitchFamily="18"/>
              <a:ea typeface="Microsoft YaHei" pitchFamily="2"/>
              <a:cs typeface="Mangal" pitchFamily="2"/>
            </a:endParaRPr>
          </a:p>
          <a:p>
            <a:pPr marL="514350" marR="0" lvl="0" indent="-514350" algn="l"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Esemete jälgimine tehniliste vahenditega</a:t>
            </a:r>
          </a:p>
        </p:txBody>
      </p:sp>
      <p:sp>
        <p:nvSpPr>
          <p:cNvPr id="7" name="Dia számának helye 6">
            <a:extLst>
              <a:ext uri="{FF2B5EF4-FFF2-40B4-BE49-F238E27FC236}">
                <a16:creationId xmlns:a16="http://schemas.microsoft.com/office/drawing/2014/main" id="{F6FFF8D4-6EC8-4D55-8B53-3CC488E5FB9F}"/>
              </a:ext>
            </a:extLst>
          </p:cNvPr>
          <p:cNvSpPr>
            <a:spLocks noGrp="1"/>
          </p:cNvSpPr>
          <p:nvPr>
            <p:ph type="sldNum" sz="quarter" idx="8"/>
          </p:nvPr>
        </p:nvSpPr>
        <p:spPr/>
        <p:txBody>
          <a:bodyPr/>
          <a:lstStyle/>
          <a:p>
            <a:fld id="{486E4B67-A52A-4BCB-B93A-40DE1815C0F3}" type="slidenum">
              <a:rPr lang="hu-HU" smtClean="0"/>
              <a:pPr/>
              <a:t>14</a:t>
            </a:fld>
            <a:endParaRPr lang="et-E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2">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F0E66DDA-1E85-4731-961A-170397AC4D5E}"/>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C767FF69-90E9-4006-ADB5-328174E5AC01}"/>
              </a:ext>
            </a:extLst>
          </p:cNvPr>
          <p:cNvSpPr txBox="1">
            <a:spLocks noGrp="1"/>
          </p:cNvSpPr>
          <p:nvPr>
            <p:ph type="title" idx="4294967295"/>
          </p:nvPr>
        </p:nvSpPr>
        <p:spPr>
          <a:xfrm>
            <a:off x="671946" y="301322"/>
            <a:ext cx="12095052" cy="1261798"/>
          </a:xfrm>
        </p:spPr>
        <p:txBody>
          <a:bodyPr/>
          <a:lstStyle/>
          <a:p>
            <a:pPr lvl="0"/>
            <a:r>
              <a:rPr lang="et-EE" b="1"/>
              <a:t>Läbiotsimine</a:t>
            </a:r>
          </a:p>
        </p:txBody>
      </p:sp>
      <p:sp>
        <p:nvSpPr>
          <p:cNvPr id="4" name="CasellaDiTesto 3">
            <a:extLst>
              <a:ext uri="{FF2B5EF4-FFF2-40B4-BE49-F238E27FC236}">
                <a16:creationId xmlns:a16="http://schemas.microsoft.com/office/drawing/2014/main" id="{EA91CA24-F013-4A82-9E9B-0AF87745C384}"/>
              </a:ext>
            </a:extLst>
          </p:cNvPr>
          <p:cNvSpPr txBox="1"/>
          <p:nvPr/>
        </p:nvSpPr>
        <p:spPr>
          <a:xfrm>
            <a:off x="1614053" y="1769043"/>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0D90CF32-2DB9-45E3-8BAA-52D4FE240047}"/>
              </a:ext>
            </a:extLst>
          </p:cNvPr>
          <p:cNvSpPr txBox="1"/>
          <p:nvPr/>
        </p:nvSpPr>
        <p:spPr>
          <a:xfrm>
            <a:off x="669633" y="1870487"/>
            <a:ext cx="9989280" cy="4647959"/>
          </a:xfrm>
          <a:prstGeom prst="rect">
            <a:avLst/>
          </a:prstGeom>
          <a:noFill/>
          <a:ln cap="flat">
            <a:noFill/>
          </a:ln>
        </p:spPr>
        <p:txBody>
          <a:bodyPr vert="horz" wrap="square" lIns="90004" tIns="44997" rIns="90004" bIns="44997"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dirty="0">
                <a:solidFill>
                  <a:srgbClr val="000000"/>
                </a:solidFill>
                <a:uFillTx/>
                <a:latin typeface="Liberation Sans" pitchFamily="18"/>
              </a:rPr>
              <a:t>ruumid,</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dirty="0">
                <a:solidFill>
                  <a:srgbClr val="000000"/>
                </a:solidFill>
                <a:uFillTx/>
                <a:latin typeface="Liberation Sans" pitchFamily="18"/>
              </a:rPr>
              <a:t>maa,</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dirty="0">
                <a:solidFill>
                  <a:srgbClr val="000000"/>
                </a:solidFill>
                <a:uFillTx/>
                <a:latin typeface="Liberation Sans" pitchFamily="18"/>
              </a:rPr>
              <a:t>liiklusvahend,</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dirty="0">
                <a:solidFill>
                  <a:srgbClr val="000000"/>
                </a:solidFill>
                <a:uFillTx/>
                <a:latin typeface="Liberation Sans" pitchFamily="18"/>
              </a:rPr>
              <a:t>isiklik kodu,</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dirty="0">
                <a:solidFill>
                  <a:srgbClr val="000000"/>
                </a:solidFill>
                <a:uFillTx/>
                <a:latin typeface="Liberation Sans" pitchFamily="18"/>
              </a:rPr>
              <a:t>rõivad ja</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dirty="0">
                <a:solidFill>
                  <a:srgbClr val="000000"/>
                </a:solidFill>
                <a:uFillTx/>
                <a:latin typeface="Liberation Sans" pitchFamily="18"/>
              </a:rPr>
              <a:t>mis tahes</a:t>
            </a:r>
            <a:r>
              <a:rPr lang="et-EE" dirty="0"/>
              <a:t> </a:t>
            </a:r>
            <a:r>
              <a:rPr lang="et-EE" sz="3200" b="0" i="0" u="none" strike="noStrike" kern="1200" cap="none" spc="0" baseline="0" dirty="0">
                <a:solidFill>
                  <a:srgbClr val="000000"/>
                </a:solidFill>
                <a:uFillTx/>
                <a:latin typeface="Liberation Sans" pitchFamily="18"/>
              </a:rPr>
              <a:t>muud isiklikud esemed või arvutisüsteem</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dirty="0">
                <a:solidFill>
                  <a:srgbClr val="000000"/>
                </a:solidFill>
                <a:uFillTx/>
                <a:latin typeface="Liberation Sans" pitchFamily="18"/>
              </a:rPr>
              <a:t>rakendades</a:t>
            </a:r>
            <a:r>
              <a:rPr lang="et-EE" dirty="0"/>
              <a:t> </a:t>
            </a:r>
            <a:r>
              <a:rPr lang="et-EE" sz="3200" b="0" i="0" u="none" strike="noStrike" kern="1200" cap="none" spc="0" baseline="0" dirty="0">
                <a:solidFill>
                  <a:srgbClr val="000000"/>
                </a:solidFill>
                <a:uFillTx/>
                <a:latin typeface="Liberation Sans" pitchFamily="18"/>
              </a:rPr>
              <a:t>kõikvõimalikke</a:t>
            </a:r>
            <a:r>
              <a:rPr lang="et-EE" dirty="0"/>
              <a:t> </a:t>
            </a:r>
            <a:r>
              <a:rPr lang="et-EE" sz="3200" b="0" i="0" u="none" strike="noStrike" kern="1200" cap="none" spc="0" baseline="0" dirty="0">
                <a:solidFill>
                  <a:srgbClr val="000000"/>
                </a:solidFill>
                <a:uFillTx/>
                <a:latin typeface="Liberation Sans" pitchFamily="18"/>
              </a:rPr>
              <a:t>meetmeid</a:t>
            </a:r>
            <a:r>
              <a:rPr lang="et-EE" dirty="0"/>
              <a:t> </a:t>
            </a:r>
            <a:r>
              <a:rPr lang="et-EE" sz="3200" b="0" i="0" u="none" strike="noStrike" kern="1200" cap="none" spc="0" baseline="0" dirty="0">
                <a:solidFill>
                  <a:srgbClr val="000000"/>
                </a:solidFill>
                <a:uFillTx/>
                <a:latin typeface="Liberation Sans" pitchFamily="18"/>
              </a:rPr>
              <a:t>nende</a:t>
            </a:r>
            <a:r>
              <a:rPr lang="et-EE" dirty="0"/>
              <a:t> </a:t>
            </a:r>
            <a:r>
              <a:rPr lang="et-EE" sz="3200" b="0" i="0" u="none" strike="noStrike" kern="1200" cap="none" spc="0" baseline="0" dirty="0">
                <a:solidFill>
                  <a:srgbClr val="000000"/>
                </a:solidFill>
                <a:uFillTx/>
                <a:latin typeface="Liberation Sans" pitchFamily="18"/>
              </a:rPr>
              <a:t>terviklikkuse</a:t>
            </a:r>
            <a:r>
              <a:rPr lang="et-EE" dirty="0"/>
              <a:t> </a:t>
            </a:r>
            <a:r>
              <a:rPr lang="et-EE" sz="3200" b="0" i="0" u="none" strike="noStrike" kern="1200" cap="none" spc="0" baseline="0" dirty="0">
                <a:solidFill>
                  <a:srgbClr val="000000"/>
                </a:solidFill>
                <a:uFillTx/>
                <a:latin typeface="Liberation Sans" pitchFamily="18"/>
              </a:rPr>
              <a:t>tagamiseks,</a:t>
            </a:r>
            <a:r>
              <a:rPr lang="et-EE" dirty="0"/>
              <a:t> </a:t>
            </a:r>
            <a:r>
              <a:rPr lang="et-EE" sz="3200" b="0" i="0" u="none" strike="noStrike" kern="1200" cap="none" spc="0" baseline="0" dirty="0">
                <a:solidFill>
                  <a:srgbClr val="000000"/>
                </a:solidFill>
                <a:uFillTx/>
                <a:latin typeface="Liberation Sans" pitchFamily="18"/>
              </a:rPr>
              <a:t>et vältida tõendite kaotsiminekut või rikkumist</a:t>
            </a:r>
            <a:endParaRPr lang="et-EE" sz="3200" b="0" i="0" u="none" strike="noStrike" kern="1200" cap="none" spc="0" baseline="0" dirty="0">
              <a:solidFill>
                <a:srgbClr val="000000"/>
              </a:solidFill>
              <a:uFillTx/>
              <a:latin typeface="Liberation Sans" pitchFamily="18"/>
              <a:ea typeface="Microsoft YaHei" pitchFamily="2"/>
              <a:cs typeface="Mangal" pitchFamily="2"/>
            </a:endParaRPr>
          </a:p>
        </p:txBody>
      </p:sp>
      <p:sp>
        <p:nvSpPr>
          <p:cNvPr id="8" name="Dia számának helye 7">
            <a:extLst>
              <a:ext uri="{FF2B5EF4-FFF2-40B4-BE49-F238E27FC236}">
                <a16:creationId xmlns:a16="http://schemas.microsoft.com/office/drawing/2014/main" id="{3DB8BAD0-1B8F-4710-9CE7-C900B662AC04}"/>
              </a:ext>
            </a:extLst>
          </p:cNvPr>
          <p:cNvSpPr>
            <a:spLocks noGrp="1"/>
          </p:cNvSpPr>
          <p:nvPr>
            <p:ph type="sldNum" sz="quarter" idx="8"/>
          </p:nvPr>
        </p:nvSpPr>
        <p:spPr/>
        <p:txBody>
          <a:bodyPr/>
          <a:lstStyle/>
          <a:p>
            <a:fld id="{486E4B67-A52A-4BCB-B93A-40DE1815C0F3}" type="slidenum">
              <a:rPr lang="hu-HU" smtClean="0"/>
              <a:pPr/>
              <a:t>15</a:t>
            </a:fld>
            <a:endParaRPr lang="et-E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3">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34209FA-3273-4523-8A4B-48F6EEAA567D}"/>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0A899D3F-1355-44A0-A158-7BF48D3078D6}"/>
              </a:ext>
            </a:extLst>
          </p:cNvPr>
          <p:cNvSpPr txBox="1">
            <a:spLocks noGrp="1"/>
          </p:cNvSpPr>
          <p:nvPr>
            <p:ph type="title" idx="4294967295"/>
          </p:nvPr>
        </p:nvSpPr>
        <p:spPr>
          <a:xfrm>
            <a:off x="671946" y="301322"/>
            <a:ext cx="12095052" cy="1261798"/>
          </a:xfrm>
        </p:spPr>
        <p:txBody>
          <a:bodyPr/>
          <a:lstStyle/>
          <a:p>
            <a:pPr lvl="0"/>
            <a:r>
              <a:rPr lang="et-EE" b="1"/>
              <a:t>Asjakohaste esemete hankimine</a:t>
            </a:r>
          </a:p>
        </p:txBody>
      </p:sp>
      <p:sp>
        <p:nvSpPr>
          <p:cNvPr id="4" name="CasellaDiTesto 3">
            <a:extLst>
              <a:ext uri="{FF2B5EF4-FFF2-40B4-BE49-F238E27FC236}">
                <a16:creationId xmlns:a16="http://schemas.microsoft.com/office/drawing/2014/main" id="{B6E4C01B-33C0-4CF3-852E-D3BA112BB89F}"/>
              </a:ext>
            </a:extLst>
          </p:cNvPr>
          <p:cNvSpPr txBox="1"/>
          <p:nvPr/>
        </p:nvSpPr>
        <p:spPr>
          <a:xfrm>
            <a:off x="1614053" y="1769043"/>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C0010AF7-55E8-4AFE-8D99-679E52B7A7AE}"/>
              </a:ext>
            </a:extLst>
          </p:cNvPr>
          <p:cNvSpPr txBox="1"/>
          <p:nvPr/>
        </p:nvSpPr>
        <p:spPr>
          <a:xfrm>
            <a:off x="669633" y="1915640"/>
            <a:ext cx="10506364" cy="2555638"/>
          </a:xfrm>
          <a:prstGeom prst="rect">
            <a:avLst/>
          </a:prstGeom>
          <a:noFill/>
          <a:ln cap="flat">
            <a:noFill/>
          </a:ln>
        </p:spPr>
        <p:txBody>
          <a:bodyPr vert="horz" wrap="square" lIns="90004" tIns="44997" rIns="90004" bIns="44997"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Mis tahes asjakohane ese või dokument kas algsel kujul või mõnel muul ettenähtud kujul</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Liikmesriigi õiguse roll sätte täitmisel</a:t>
            </a:r>
          </a:p>
        </p:txBody>
      </p:sp>
      <p:sp>
        <p:nvSpPr>
          <p:cNvPr id="8" name="Dia számának helye 7">
            <a:extLst>
              <a:ext uri="{FF2B5EF4-FFF2-40B4-BE49-F238E27FC236}">
                <a16:creationId xmlns:a16="http://schemas.microsoft.com/office/drawing/2014/main" id="{22A4A29B-8FA8-45CB-BC0A-9C81BC708249}"/>
              </a:ext>
            </a:extLst>
          </p:cNvPr>
          <p:cNvSpPr>
            <a:spLocks noGrp="1"/>
          </p:cNvSpPr>
          <p:nvPr>
            <p:ph type="sldNum" sz="quarter" idx="8"/>
          </p:nvPr>
        </p:nvSpPr>
        <p:spPr/>
        <p:txBody>
          <a:bodyPr/>
          <a:lstStyle/>
          <a:p>
            <a:fld id="{486E4B67-A52A-4BCB-B93A-40DE1815C0F3}" type="slidenum">
              <a:rPr lang="hu-HU" smtClean="0"/>
              <a:pPr/>
              <a:t>16</a:t>
            </a:fld>
            <a:endParaRPr lang="et-E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4">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3493A7EB-B367-4453-A079-89485052ADAE}"/>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FF2F16B0-7043-47BD-B258-A0BC2035F9DF}"/>
              </a:ext>
            </a:extLst>
          </p:cNvPr>
          <p:cNvSpPr txBox="1">
            <a:spLocks noGrp="1"/>
          </p:cNvSpPr>
          <p:nvPr>
            <p:ph type="title" idx="4294967295"/>
          </p:nvPr>
        </p:nvSpPr>
        <p:spPr>
          <a:xfrm>
            <a:off x="671946" y="301322"/>
            <a:ext cx="12095052" cy="1261798"/>
          </a:xfrm>
        </p:spPr>
        <p:txBody>
          <a:bodyPr/>
          <a:lstStyle/>
          <a:p>
            <a:pPr lvl="0"/>
            <a:r>
              <a:rPr lang="et-EE" b="1"/>
              <a:t>Salvestatud arvutiandmete hankimine</a:t>
            </a:r>
          </a:p>
        </p:txBody>
      </p:sp>
      <p:sp>
        <p:nvSpPr>
          <p:cNvPr id="4" name="CasellaDiTesto 3">
            <a:extLst>
              <a:ext uri="{FF2B5EF4-FFF2-40B4-BE49-F238E27FC236}">
                <a16:creationId xmlns:a16="http://schemas.microsoft.com/office/drawing/2014/main" id="{7D6DA5AF-2820-4A51-9B21-D3F4898DE885}"/>
              </a:ext>
            </a:extLst>
          </p:cNvPr>
          <p:cNvSpPr txBox="1"/>
          <p:nvPr/>
        </p:nvSpPr>
        <p:spPr>
          <a:xfrm>
            <a:off x="1614053" y="1769043"/>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FDEA4D11-168E-4223-9B71-45B955690F96}"/>
              </a:ext>
            </a:extLst>
          </p:cNvPr>
          <p:cNvSpPr txBox="1"/>
          <p:nvPr/>
        </p:nvSpPr>
        <p:spPr>
          <a:xfrm>
            <a:off x="669633" y="1895944"/>
            <a:ext cx="10766008" cy="3736439"/>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dirty="0">
                <a:solidFill>
                  <a:srgbClr val="000000"/>
                </a:solidFill>
                <a:uFillTx/>
                <a:latin typeface="Liberation Sans" pitchFamily="18"/>
              </a:rPr>
              <a:t>Krüptitud või dekrüptitud, kas algsel kujul või mõnel teisel ettenähtud kujul, sealhulgas pangakonto andmed ja liiklusandmed, kusjuures erandi alla kuuluvad andmed, mis on peetud kinni liikmesriigi õiguse alusel, tuginedes Euroopa Parlamendi ja nõukogu määruse 2002/58/EÜ artiklile 15(1)</a:t>
            </a:r>
          </a:p>
        </p:txBody>
      </p:sp>
      <p:sp>
        <p:nvSpPr>
          <p:cNvPr id="8" name="Dia számának helye 7">
            <a:extLst>
              <a:ext uri="{FF2B5EF4-FFF2-40B4-BE49-F238E27FC236}">
                <a16:creationId xmlns:a16="http://schemas.microsoft.com/office/drawing/2014/main" id="{23B5739B-33C9-4E29-8661-61113938A9DD}"/>
              </a:ext>
            </a:extLst>
          </p:cNvPr>
          <p:cNvSpPr>
            <a:spLocks noGrp="1"/>
          </p:cNvSpPr>
          <p:nvPr>
            <p:ph type="sldNum" sz="quarter" idx="8"/>
          </p:nvPr>
        </p:nvSpPr>
        <p:spPr/>
        <p:txBody>
          <a:bodyPr/>
          <a:lstStyle/>
          <a:p>
            <a:fld id="{486E4B67-A52A-4BCB-B93A-40DE1815C0F3}" type="slidenum">
              <a:rPr lang="hu-HU" smtClean="0"/>
              <a:pPr/>
              <a:t>17</a:t>
            </a:fld>
            <a:endParaRPr lang="et-E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5">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0B97C00E-7665-4A84-9476-946148E5EF15}"/>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EE0A7311-9387-4B03-9ADD-B0B055C64A7A}"/>
              </a:ext>
            </a:extLst>
          </p:cNvPr>
          <p:cNvSpPr txBox="1">
            <a:spLocks noGrp="1"/>
          </p:cNvSpPr>
          <p:nvPr>
            <p:ph type="title" idx="4294967295"/>
          </p:nvPr>
        </p:nvSpPr>
        <p:spPr>
          <a:xfrm>
            <a:off x="671946" y="301322"/>
            <a:ext cx="11305568" cy="1261798"/>
          </a:xfrm>
        </p:spPr>
        <p:txBody>
          <a:bodyPr>
            <a:normAutofit fontScale="90000"/>
          </a:bodyPr>
          <a:lstStyle/>
          <a:p>
            <a:pPr lvl="0"/>
            <a:r>
              <a:rPr lang="et-EE" b="1"/>
              <a:t>Kuritegevuse vahendite või tulude külmutamine</a:t>
            </a:r>
          </a:p>
        </p:txBody>
      </p:sp>
      <p:sp>
        <p:nvSpPr>
          <p:cNvPr id="4" name="CasellaDiTesto 3">
            <a:extLst>
              <a:ext uri="{FF2B5EF4-FFF2-40B4-BE49-F238E27FC236}">
                <a16:creationId xmlns:a16="http://schemas.microsoft.com/office/drawing/2014/main" id="{C3EE781C-44A2-4A4C-8750-DAC9031BFB2F}"/>
              </a:ext>
            </a:extLst>
          </p:cNvPr>
          <p:cNvSpPr txBox="1"/>
          <p:nvPr/>
        </p:nvSpPr>
        <p:spPr>
          <a:xfrm>
            <a:off x="1614053" y="1769043"/>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133064D4-545A-4AB8-8706-AD8D0AED43DD}"/>
              </a:ext>
            </a:extLst>
          </p:cNvPr>
          <p:cNvSpPr txBox="1"/>
          <p:nvPr/>
        </p:nvSpPr>
        <p:spPr>
          <a:xfrm>
            <a:off x="669633" y="2028056"/>
            <a:ext cx="10788584" cy="3458343"/>
          </a:xfrm>
          <a:prstGeom prst="rect">
            <a:avLst/>
          </a:prstGeom>
          <a:noFill/>
          <a:ln cap="flat">
            <a:noFill/>
          </a:ln>
        </p:spPr>
        <p:txBody>
          <a:bodyPr vert="horz" wrap="square" lIns="90004" tIns="44997" rIns="90004" bIns="44997"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dirty="0">
                <a:solidFill>
                  <a:srgbClr val="000000"/>
                </a:solidFill>
                <a:uFillTx/>
                <a:latin typeface="Liberation Sans" pitchFamily="18"/>
              </a:rPr>
              <a:t>Sealhulgas varad, mis peaksid kuuluma konfiskeerimisele esimese astme kohtu poolt, kui on põhjust arvata, et nende vahendite või tulu omanik, valdaja või kontrollija püüab konfiskeerimise otsust takistada.</a:t>
            </a:r>
            <a:r>
              <a:rPr lang="et-EE" dirty="0"/>
              <a:t>  </a:t>
            </a:r>
          </a:p>
        </p:txBody>
      </p:sp>
      <p:sp>
        <p:nvSpPr>
          <p:cNvPr id="8" name="Dia számának helye 7">
            <a:extLst>
              <a:ext uri="{FF2B5EF4-FFF2-40B4-BE49-F238E27FC236}">
                <a16:creationId xmlns:a16="http://schemas.microsoft.com/office/drawing/2014/main" id="{88DE589F-0FD9-4978-A702-11150EA29071}"/>
              </a:ext>
            </a:extLst>
          </p:cNvPr>
          <p:cNvSpPr>
            <a:spLocks noGrp="1"/>
          </p:cNvSpPr>
          <p:nvPr>
            <p:ph type="sldNum" sz="quarter" idx="8"/>
          </p:nvPr>
        </p:nvSpPr>
        <p:spPr/>
        <p:txBody>
          <a:bodyPr/>
          <a:lstStyle/>
          <a:p>
            <a:fld id="{486E4B67-A52A-4BCB-B93A-40DE1815C0F3}" type="slidenum">
              <a:rPr lang="hu-HU" smtClean="0"/>
              <a:pPr/>
              <a:t>18</a:t>
            </a:fld>
            <a:endParaRPr lang="et-E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6">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0930BBB-46C0-4385-BD1D-7A6046DC2E47}"/>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6EC21905-B48B-46E2-9022-F219D105EC54}"/>
              </a:ext>
            </a:extLst>
          </p:cNvPr>
          <p:cNvSpPr txBox="1">
            <a:spLocks noGrp="1"/>
          </p:cNvSpPr>
          <p:nvPr>
            <p:ph type="title" idx="4294967295"/>
          </p:nvPr>
        </p:nvSpPr>
        <p:spPr>
          <a:xfrm>
            <a:off x="671946" y="301322"/>
            <a:ext cx="12095052" cy="1261798"/>
          </a:xfrm>
        </p:spPr>
        <p:txBody>
          <a:bodyPr/>
          <a:lstStyle/>
          <a:p>
            <a:pPr lvl="0"/>
            <a:r>
              <a:rPr lang="et-EE" b="1"/>
              <a:t>Elektroonilise suhtluse lugemine</a:t>
            </a:r>
          </a:p>
        </p:txBody>
      </p:sp>
      <p:sp>
        <p:nvSpPr>
          <p:cNvPr id="4" name="CasellaDiTesto 3">
            <a:extLst>
              <a:ext uri="{FF2B5EF4-FFF2-40B4-BE49-F238E27FC236}">
                <a16:creationId xmlns:a16="http://schemas.microsoft.com/office/drawing/2014/main" id="{84C785EC-8ADE-4435-950F-5F34478F0CD1}"/>
              </a:ext>
            </a:extLst>
          </p:cNvPr>
          <p:cNvSpPr txBox="1"/>
          <p:nvPr/>
        </p:nvSpPr>
        <p:spPr>
          <a:xfrm>
            <a:off x="1614053" y="1769043"/>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80D2787C-EE20-4B17-9830-B9F347B9F3E1}"/>
              </a:ext>
            </a:extLst>
          </p:cNvPr>
          <p:cNvSpPr txBox="1"/>
          <p:nvPr/>
        </p:nvSpPr>
        <p:spPr>
          <a:xfrm>
            <a:off x="669633" y="1980425"/>
            <a:ext cx="11003075" cy="3736439"/>
          </a:xfrm>
          <a:prstGeom prst="rect">
            <a:avLst/>
          </a:prstGeom>
          <a:noFill/>
          <a:ln cap="flat">
            <a:noFill/>
          </a:ln>
        </p:spPr>
        <p:txBody>
          <a:bodyPr vert="horz" wrap="square" lIns="90004" tIns="44997" rIns="90004" bIns="44997"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Kahtlusaluse või süüdistatava saadetud ja vastuvõetud suhtlus elektroonilise suhtluskanali kaudu, mida kahtlusalune või süüdistatav kasutab</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Liikmesriigi õiguse roll</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Nn „Trooja hobuse“ kasutamine</a:t>
            </a:r>
          </a:p>
        </p:txBody>
      </p:sp>
      <p:sp>
        <p:nvSpPr>
          <p:cNvPr id="8" name="Dia számának helye 7">
            <a:extLst>
              <a:ext uri="{FF2B5EF4-FFF2-40B4-BE49-F238E27FC236}">
                <a16:creationId xmlns:a16="http://schemas.microsoft.com/office/drawing/2014/main" id="{E27EDFFD-204F-47FE-BCF3-71A9DFEAA4C3}"/>
              </a:ext>
            </a:extLst>
          </p:cNvPr>
          <p:cNvSpPr>
            <a:spLocks noGrp="1"/>
          </p:cNvSpPr>
          <p:nvPr>
            <p:ph type="sldNum" sz="quarter" idx="8"/>
          </p:nvPr>
        </p:nvSpPr>
        <p:spPr/>
        <p:txBody>
          <a:bodyPr/>
          <a:lstStyle/>
          <a:p>
            <a:fld id="{486E4B67-A52A-4BCB-B93A-40DE1815C0F3}" type="slidenum">
              <a:rPr lang="hu-HU" smtClean="0"/>
              <a:pPr/>
              <a:t>19</a:t>
            </a:fld>
            <a:endParaRPr lang="et-E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33892CC8-0102-49D4-817E-ABCC3A6150A7}"/>
              </a:ext>
            </a:extLst>
          </p:cNvPr>
          <p:cNvSpPr txBox="1">
            <a:spLocks noGrp="1"/>
          </p:cNvSpPr>
          <p:nvPr>
            <p:ph type="body" idx="4294967295"/>
          </p:nvPr>
        </p:nvSpPr>
        <p:spPr>
          <a:xfrm>
            <a:off x="671946" y="1926723"/>
            <a:ext cx="12095052" cy="4384081"/>
          </a:xfrm>
        </p:spPr>
        <p:txBody>
          <a:bodyPr/>
          <a:lstStyle/>
          <a:p>
            <a:pPr lvl="0">
              <a:buNone/>
            </a:pPr>
            <a:r>
              <a:rPr lang="et-EE"/>
              <a:t>Sätted/põhimõtted</a:t>
            </a:r>
          </a:p>
          <a:p>
            <a:pPr lvl="0"/>
            <a:r>
              <a:rPr lang="et-EE"/>
              <a:t> Põhjendus 70, 71</a:t>
            </a:r>
          </a:p>
          <a:p>
            <a:pPr lvl="0"/>
            <a:r>
              <a:rPr lang="et-EE"/>
              <a:t> Art. 28</a:t>
            </a:r>
          </a:p>
          <a:p>
            <a:pPr lvl="0"/>
            <a:r>
              <a:rPr lang="et-EE"/>
              <a:t> Art. 30</a:t>
            </a:r>
          </a:p>
          <a:p>
            <a:pPr lvl="0"/>
            <a:endParaRPr lang="et-EE"/>
          </a:p>
          <a:p>
            <a:pPr lvl="0"/>
            <a:endParaRPr lang="et-EE"/>
          </a:p>
        </p:txBody>
      </p:sp>
      <p:sp>
        <p:nvSpPr>
          <p:cNvPr id="3" name="Titolo 1">
            <a:extLst>
              <a:ext uri="{FF2B5EF4-FFF2-40B4-BE49-F238E27FC236}">
                <a16:creationId xmlns:a16="http://schemas.microsoft.com/office/drawing/2014/main" id="{C9A1CD9C-A91C-45DE-BC72-454DA308ED49}"/>
              </a:ext>
            </a:extLst>
          </p:cNvPr>
          <p:cNvSpPr txBox="1">
            <a:spLocks noGrp="1"/>
          </p:cNvSpPr>
          <p:nvPr>
            <p:ph type="title" idx="4294967295"/>
          </p:nvPr>
        </p:nvSpPr>
        <p:spPr>
          <a:xfrm>
            <a:off x="671946" y="301322"/>
            <a:ext cx="12095052" cy="1261798"/>
          </a:xfrm>
        </p:spPr>
        <p:txBody>
          <a:bodyPr/>
          <a:lstStyle/>
          <a:p>
            <a:pPr lvl="0"/>
            <a:r>
              <a:rPr lang="et-EE" b="1"/>
              <a:t>Sissejuhatus</a:t>
            </a:r>
          </a:p>
        </p:txBody>
      </p:sp>
      <p:sp>
        <p:nvSpPr>
          <p:cNvPr id="6" name="Dia számának helye 5">
            <a:extLst>
              <a:ext uri="{FF2B5EF4-FFF2-40B4-BE49-F238E27FC236}">
                <a16:creationId xmlns:a16="http://schemas.microsoft.com/office/drawing/2014/main" id="{F3EE5F65-606C-4E74-948D-F6C598D43F93}"/>
              </a:ext>
            </a:extLst>
          </p:cNvPr>
          <p:cNvSpPr>
            <a:spLocks noGrp="1"/>
          </p:cNvSpPr>
          <p:nvPr>
            <p:ph type="sldNum" sz="quarter" idx="8"/>
          </p:nvPr>
        </p:nvSpPr>
        <p:spPr/>
        <p:txBody>
          <a:bodyPr/>
          <a:lstStyle/>
          <a:p>
            <a:fld id="{486E4B67-A52A-4BCB-B93A-40DE1815C0F3}" type="slidenum">
              <a:rPr lang="hu-HU" smtClean="0"/>
              <a:pPr/>
              <a:t>2</a:t>
            </a:fld>
            <a:endParaRPr lang="et-E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A7C72F25-BF62-477E-9412-06B386C097B2}"/>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49992625-DF60-48EF-9133-CD691C04E7E2}"/>
              </a:ext>
            </a:extLst>
          </p:cNvPr>
          <p:cNvSpPr txBox="1">
            <a:spLocks noGrp="1"/>
          </p:cNvSpPr>
          <p:nvPr>
            <p:ph type="title" idx="4294967295"/>
          </p:nvPr>
        </p:nvSpPr>
        <p:spPr>
          <a:xfrm>
            <a:off x="671946" y="301322"/>
            <a:ext cx="12095052" cy="1261798"/>
          </a:xfrm>
        </p:spPr>
        <p:txBody>
          <a:bodyPr/>
          <a:lstStyle/>
          <a:p>
            <a:pPr lvl="0"/>
            <a:r>
              <a:rPr lang="et-EE" b="1"/>
              <a:t>Esemete jälgimine</a:t>
            </a:r>
          </a:p>
        </p:txBody>
      </p:sp>
      <p:sp>
        <p:nvSpPr>
          <p:cNvPr id="4" name="CasellaDiTesto 3">
            <a:extLst>
              <a:ext uri="{FF2B5EF4-FFF2-40B4-BE49-F238E27FC236}">
                <a16:creationId xmlns:a16="http://schemas.microsoft.com/office/drawing/2014/main" id="{A2D4E47A-7959-43E0-BF2C-C2FC4820ABA2}"/>
              </a:ext>
            </a:extLst>
          </p:cNvPr>
          <p:cNvSpPr txBox="1"/>
          <p:nvPr/>
        </p:nvSpPr>
        <p:spPr>
          <a:xfrm>
            <a:off x="1614053" y="1769043"/>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2FC6A4B7-FE47-422B-AD19-1C84386300E4}"/>
              </a:ext>
            </a:extLst>
          </p:cNvPr>
          <p:cNvSpPr txBox="1"/>
          <p:nvPr/>
        </p:nvSpPr>
        <p:spPr>
          <a:xfrm>
            <a:off x="669633" y="1960802"/>
            <a:ext cx="10799877" cy="3051471"/>
          </a:xfrm>
          <a:prstGeom prst="rect">
            <a:avLst/>
          </a:prstGeom>
          <a:noFill/>
          <a:ln cap="flat">
            <a:noFill/>
          </a:ln>
        </p:spPr>
        <p:txBody>
          <a:bodyPr vert="horz" wrap="square" lIns="90004" tIns="44997" rIns="90004" bIns="44997"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600" b="0" i="0" u="none" strike="noStrike" kern="1200" cap="none" spc="0" baseline="0">
                <a:solidFill>
                  <a:srgbClr val="000000"/>
                </a:solidFill>
                <a:uFillTx/>
                <a:latin typeface="Liberation Sans" pitchFamily="18"/>
              </a:rPr>
              <a:t>Tehniliste vahenditega, sealhulgas kontrollitud kaupade kohaletoimetamisega</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6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600" b="0" i="0" u="none" strike="noStrike" kern="1200" cap="none" spc="0" baseline="0">
                <a:solidFill>
                  <a:srgbClr val="000000"/>
                </a:solidFill>
                <a:uFillTx/>
                <a:latin typeface="Liberation Sans" pitchFamily="18"/>
              </a:rPr>
              <a:t>Liikmesriigi õiguse roll</a:t>
            </a:r>
          </a:p>
        </p:txBody>
      </p:sp>
      <p:sp>
        <p:nvSpPr>
          <p:cNvPr id="8" name="Dia számának helye 7">
            <a:extLst>
              <a:ext uri="{FF2B5EF4-FFF2-40B4-BE49-F238E27FC236}">
                <a16:creationId xmlns:a16="http://schemas.microsoft.com/office/drawing/2014/main" id="{07752FB4-E564-476F-98EF-91AB809E051E}"/>
              </a:ext>
            </a:extLst>
          </p:cNvPr>
          <p:cNvSpPr>
            <a:spLocks noGrp="1"/>
          </p:cNvSpPr>
          <p:nvPr>
            <p:ph type="sldNum" sz="quarter" idx="8"/>
          </p:nvPr>
        </p:nvSpPr>
        <p:spPr/>
        <p:txBody>
          <a:bodyPr/>
          <a:lstStyle/>
          <a:p>
            <a:fld id="{486E4B67-A52A-4BCB-B93A-40DE1815C0F3}" type="slidenum">
              <a:rPr lang="hu-HU" smtClean="0"/>
              <a:pPr/>
              <a:t>20</a:t>
            </a:fld>
            <a:endParaRPr lang="et-E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8">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C82E97F-68FD-4E35-B073-937D0360E697}"/>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0106844A-B038-4F23-976A-7AC21EF34727}"/>
              </a:ext>
            </a:extLst>
          </p:cNvPr>
          <p:cNvSpPr txBox="1">
            <a:spLocks noGrp="1"/>
          </p:cNvSpPr>
          <p:nvPr>
            <p:ph type="title" idx="4294967295"/>
          </p:nvPr>
        </p:nvSpPr>
        <p:spPr>
          <a:xfrm>
            <a:off x="671946" y="301322"/>
            <a:ext cx="12095052" cy="1261798"/>
          </a:xfrm>
        </p:spPr>
        <p:txBody>
          <a:bodyPr/>
          <a:lstStyle/>
          <a:p>
            <a:pPr lvl="0"/>
            <a:r>
              <a:rPr lang="et-EE" b="1"/>
              <a:t>Erinõuded</a:t>
            </a:r>
          </a:p>
        </p:txBody>
      </p:sp>
      <p:sp>
        <p:nvSpPr>
          <p:cNvPr id="4" name="CasellaDiTesto 3">
            <a:extLst>
              <a:ext uri="{FF2B5EF4-FFF2-40B4-BE49-F238E27FC236}">
                <a16:creationId xmlns:a16="http://schemas.microsoft.com/office/drawing/2014/main" id="{E97B17E3-7F44-49FF-BD01-5C606C924C50}"/>
              </a:ext>
            </a:extLst>
          </p:cNvPr>
          <p:cNvSpPr txBox="1"/>
          <p:nvPr/>
        </p:nvSpPr>
        <p:spPr>
          <a:xfrm>
            <a:off x="1614053" y="1769043"/>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12AC9CA8-F7F8-422A-9C2D-95A86AEE4E43}"/>
              </a:ext>
            </a:extLst>
          </p:cNvPr>
          <p:cNvSpPr txBox="1"/>
          <p:nvPr/>
        </p:nvSpPr>
        <p:spPr>
          <a:xfrm>
            <a:off x="669633" y="2036880"/>
            <a:ext cx="10833738" cy="3280684"/>
          </a:xfrm>
          <a:prstGeom prst="rect">
            <a:avLst/>
          </a:prstGeom>
          <a:noFill/>
          <a:ln cap="flat">
            <a:noFill/>
          </a:ln>
        </p:spPr>
        <p:txBody>
          <a:bodyPr vert="horz" wrap="square" lIns="90004" tIns="44997" rIns="90004" bIns="44997"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Määruses nimetatud uurimismeetmetele võivad kohalduda liikmesriigi õigusel põhinevad tingimused, kui liikmesriigi õigus sisaldab konkreetseid piiranguid, mis kehtivad teatud inimeste või ametiisikute kategooriatele, kellele kehtib seadusjärgne konfidentsiaalsuskohustus.</a:t>
            </a:r>
          </a:p>
        </p:txBody>
      </p:sp>
      <p:sp>
        <p:nvSpPr>
          <p:cNvPr id="8" name="Dia számának helye 7">
            <a:extLst>
              <a:ext uri="{FF2B5EF4-FFF2-40B4-BE49-F238E27FC236}">
                <a16:creationId xmlns:a16="http://schemas.microsoft.com/office/drawing/2014/main" id="{635873D5-2AD7-4EA2-A1C3-ABAF310DA9EC}"/>
              </a:ext>
            </a:extLst>
          </p:cNvPr>
          <p:cNvSpPr>
            <a:spLocks noGrp="1"/>
          </p:cNvSpPr>
          <p:nvPr>
            <p:ph type="sldNum" sz="quarter" idx="8"/>
          </p:nvPr>
        </p:nvSpPr>
        <p:spPr/>
        <p:txBody>
          <a:bodyPr/>
          <a:lstStyle/>
          <a:p>
            <a:fld id="{486E4B67-A52A-4BCB-B93A-40DE1815C0F3}" type="slidenum">
              <a:rPr lang="hu-HU" smtClean="0"/>
              <a:pPr/>
              <a:t>21</a:t>
            </a:fld>
            <a:endParaRPr lang="et-E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9">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3035226A-7A84-41EC-BF05-D05CF8165269}"/>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FC130B57-110C-4442-9D46-262807161A5D}"/>
              </a:ext>
            </a:extLst>
          </p:cNvPr>
          <p:cNvSpPr txBox="1">
            <a:spLocks noGrp="1"/>
          </p:cNvSpPr>
          <p:nvPr>
            <p:ph type="title" idx="4294967295"/>
          </p:nvPr>
        </p:nvSpPr>
        <p:spPr>
          <a:xfrm>
            <a:off x="671946" y="301322"/>
            <a:ext cx="12095052" cy="1261798"/>
          </a:xfrm>
        </p:spPr>
        <p:txBody>
          <a:bodyPr/>
          <a:lstStyle/>
          <a:p>
            <a:pPr lvl="0"/>
            <a:r>
              <a:rPr lang="et-EE" b="1"/>
              <a:t>Erinõuded</a:t>
            </a:r>
          </a:p>
        </p:txBody>
      </p:sp>
      <p:sp>
        <p:nvSpPr>
          <p:cNvPr id="4" name="CasellaDiTesto 3">
            <a:extLst>
              <a:ext uri="{FF2B5EF4-FFF2-40B4-BE49-F238E27FC236}">
                <a16:creationId xmlns:a16="http://schemas.microsoft.com/office/drawing/2014/main" id="{A6074256-2CE5-47AC-94FF-498E0DC02F0A}"/>
              </a:ext>
            </a:extLst>
          </p:cNvPr>
          <p:cNvSpPr txBox="1"/>
          <p:nvPr/>
        </p:nvSpPr>
        <p:spPr>
          <a:xfrm>
            <a:off x="1614053" y="1769043"/>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B20B9104-A189-4367-81F7-57FF71070263}"/>
              </a:ext>
            </a:extLst>
          </p:cNvPr>
          <p:cNvSpPr txBox="1"/>
          <p:nvPr/>
        </p:nvSpPr>
        <p:spPr>
          <a:xfrm>
            <a:off x="669633" y="1800179"/>
            <a:ext cx="10754715" cy="328068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Salvestatud arvutiandmete hankimine</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Suhtluse pealtkuulamine/-lugemine</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Esemete jälgimine</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võivad kohalduda lisatingimused, sealhulgas piirangud, mida reguleerib kohalduv liikmesriigi õigus.</a:t>
            </a:r>
          </a:p>
        </p:txBody>
      </p:sp>
      <p:sp>
        <p:nvSpPr>
          <p:cNvPr id="8" name="Dia számának helye 7">
            <a:extLst>
              <a:ext uri="{FF2B5EF4-FFF2-40B4-BE49-F238E27FC236}">
                <a16:creationId xmlns:a16="http://schemas.microsoft.com/office/drawing/2014/main" id="{017EA0D1-24B9-421E-91D5-AFD1589EEAF0}"/>
              </a:ext>
            </a:extLst>
          </p:cNvPr>
          <p:cNvSpPr>
            <a:spLocks noGrp="1"/>
          </p:cNvSpPr>
          <p:nvPr>
            <p:ph type="sldNum" sz="quarter" idx="8"/>
          </p:nvPr>
        </p:nvSpPr>
        <p:spPr/>
        <p:txBody>
          <a:bodyPr/>
          <a:lstStyle/>
          <a:p>
            <a:fld id="{486E4B67-A52A-4BCB-B93A-40DE1815C0F3}" type="slidenum">
              <a:rPr lang="hu-HU" smtClean="0"/>
              <a:pPr/>
              <a:t>22</a:t>
            </a:fld>
            <a:endParaRPr lang="et-E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0">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A9D842F4-C797-4A40-9E35-94EBD27D79BF}"/>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32611319-4552-4EF4-9A76-475E1B05253B}"/>
              </a:ext>
            </a:extLst>
          </p:cNvPr>
          <p:cNvSpPr txBox="1">
            <a:spLocks noGrp="1"/>
          </p:cNvSpPr>
          <p:nvPr>
            <p:ph type="title" idx="4294967295"/>
          </p:nvPr>
        </p:nvSpPr>
        <p:spPr>
          <a:xfrm>
            <a:off x="671946" y="301322"/>
            <a:ext cx="12095052" cy="1261798"/>
          </a:xfrm>
        </p:spPr>
        <p:txBody>
          <a:bodyPr/>
          <a:lstStyle/>
          <a:p>
            <a:pPr lvl="0"/>
            <a:r>
              <a:rPr lang="et-EE" b="1"/>
              <a:t>Erinõuded</a:t>
            </a:r>
          </a:p>
        </p:txBody>
      </p:sp>
      <p:sp>
        <p:nvSpPr>
          <p:cNvPr id="4" name="CasellaDiTesto 3">
            <a:extLst>
              <a:ext uri="{FF2B5EF4-FFF2-40B4-BE49-F238E27FC236}">
                <a16:creationId xmlns:a16="http://schemas.microsoft.com/office/drawing/2014/main" id="{CF80F941-DBCC-4830-96FF-02FF1AC29919}"/>
              </a:ext>
            </a:extLst>
          </p:cNvPr>
          <p:cNvSpPr txBox="1"/>
          <p:nvPr/>
        </p:nvSpPr>
        <p:spPr>
          <a:xfrm>
            <a:off x="1614053" y="1769043"/>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D8A25945-A4D5-47A9-BA4D-B261BB729D51}"/>
              </a:ext>
            </a:extLst>
          </p:cNvPr>
          <p:cNvSpPr txBox="1"/>
          <p:nvPr/>
        </p:nvSpPr>
        <p:spPr>
          <a:xfrm>
            <a:off x="669632" y="1904357"/>
            <a:ext cx="11450650" cy="4693668"/>
          </a:xfrm>
          <a:prstGeom prst="rect">
            <a:avLst/>
          </a:prstGeom>
          <a:noFill/>
          <a:ln cap="flat">
            <a:noFill/>
          </a:ln>
        </p:spPr>
        <p:txBody>
          <a:bodyPr vert="horz" wrap="square" lIns="90004" tIns="44997" rIns="90004" bIns="44997"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Eelkõige võivad liikmesriigid piirata</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suhtluse pealtkuulamist/-lugemist ja esemete jälgimist </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vaid konkreetsete raskete kuritegude puhul.</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28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Raskete kuritegude definitsioon: PIF-direktiiv.</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28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EPPO teavitamine sellest piirangust liikmesriikide poolt artikli 117 alusel.</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dirty="0">
              <a:solidFill>
                <a:srgbClr val="000000"/>
              </a:solidFill>
              <a:uFillTx/>
              <a:latin typeface="Liberation Sans" pitchFamily="18"/>
              <a:ea typeface="Microsoft YaHei" pitchFamily="2"/>
              <a:cs typeface="Mangal" pitchFamily="2"/>
            </a:endParaRPr>
          </a:p>
        </p:txBody>
      </p:sp>
      <p:sp>
        <p:nvSpPr>
          <p:cNvPr id="8" name="Dia számának helye 7">
            <a:extLst>
              <a:ext uri="{FF2B5EF4-FFF2-40B4-BE49-F238E27FC236}">
                <a16:creationId xmlns:a16="http://schemas.microsoft.com/office/drawing/2014/main" id="{A050F68F-F58F-4526-B40B-67AC51EA19F5}"/>
              </a:ext>
            </a:extLst>
          </p:cNvPr>
          <p:cNvSpPr>
            <a:spLocks noGrp="1"/>
          </p:cNvSpPr>
          <p:nvPr>
            <p:ph type="sldNum" sz="quarter" idx="8"/>
          </p:nvPr>
        </p:nvSpPr>
        <p:spPr/>
        <p:txBody>
          <a:bodyPr/>
          <a:lstStyle/>
          <a:p>
            <a:fld id="{486E4B67-A52A-4BCB-B93A-40DE1815C0F3}" type="slidenum">
              <a:rPr lang="hu-HU" smtClean="0"/>
              <a:pPr/>
              <a:t>23</a:t>
            </a:fld>
            <a:endParaRPr lang="et-E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1">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54C6E3E0-6394-4A7F-9D2A-170CD7FD8292}"/>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5256ECE8-141D-4E03-A04E-7841FF765C65}"/>
              </a:ext>
            </a:extLst>
          </p:cNvPr>
          <p:cNvSpPr txBox="1">
            <a:spLocks noGrp="1"/>
          </p:cNvSpPr>
          <p:nvPr>
            <p:ph type="title" idx="4294967295"/>
          </p:nvPr>
        </p:nvSpPr>
        <p:spPr>
          <a:xfrm>
            <a:off x="671946" y="301322"/>
            <a:ext cx="12095052" cy="1261798"/>
          </a:xfrm>
        </p:spPr>
        <p:txBody>
          <a:bodyPr/>
          <a:lstStyle/>
          <a:p>
            <a:pPr lvl="0"/>
            <a:r>
              <a:rPr lang="et-EE" b="1"/>
              <a:t>Lisameetmed</a:t>
            </a:r>
          </a:p>
        </p:txBody>
      </p:sp>
      <p:sp>
        <p:nvSpPr>
          <p:cNvPr id="4" name="CasellaDiTesto 3">
            <a:extLst>
              <a:ext uri="{FF2B5EF4-FFF2-40B4-BE49-F238E27FC236}">
                <a16:creationId xmlns:a16="http://schemas.microsoft.com/office/drawing/2014/main" id="{F6AC0618-051B-4CF2-BAA7-ED715E041B90}"/>
              </a:ext>
            </a:extLst>
          </p:cNvPr>
          <p:cNvSpPr txBox="1"/>
          <p:nvPr/>
        </p:nvSpPr>
        <p:spPr>
          <a:xfrm>
            <a:off x="1614053" y="1769043"/>
            <a:ext cx="10208517" cy="3342964"/>
          </a:xfrm>
          <a:prstGeom prst="rect">
            <a:avLst/>
          </a:prstGeom>
          <a:noFill/>
          <a:ln cap="flat">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B0D0885A-0816-4090-ADB0-DEB98CEFC6B3}"/>
              </a:ext>
            </a:extLst>
          </p:cNvPr>
          <p:cNvSpPr txBox="1"/>
          <p:nvPr/>
        </p:nvSpPr>
        <p:spPr>
          <a:xfrm>
            <a:off x="669633" y="1963107"/>
            <a:ext cx="10788584" cy="3280684"/>
          </a:xfrm>
          <a:prstGeom prst="rect">
            <a:avLst/>
          </a:prstGeom>
          <a:noFill/>
          <a:ln cap="flat">
            <a:noFill/>
          </a:ln>
        </p:spPr>
        <p:txBody>
          <a:bodyPr vert="horz" wrap="square" lIns="90004" tIns="44997" rIns="90004" bIns="44997"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Lisaks määruses nimetatud meetmetele:</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3200" b="0" i="0" u="none" strike="noStrike" kern="1200" cap="none" spc="0" baseline="0">
                <a:solidFill>
                  <a:srgbClr val="000000"/>
                </a:solidFill>
                <a:uFillTx/>
                <a:latin typeface="Liberation Sans" pitchFamily="18"/>
              </a:rPr>
              <a:t>Euroopa delegaatprokuröridel on õigus taotleda või nõuda oma liikmesriigis mis tahes muid meetmeid, mida prokurörid liikmesriigi õiguse alusel sarnaste liikmesriigi kriminaalasjade puhul kasutada saavad.</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8" name="Dia számának helye 7">
            <a:extLst>
              <a:ext uri="{FF2B5EF4-FFF2-40B4-BE49-F238E27FC236}">
                <a16:creationId xmlns:a16="http://schemas.microsoft.com/office/drawing/2014/main" id="{28F6E774-3FB2-45A0-A67B-01529BD2DD1E}"/>
              </a:ext>
            </a:extLst>
          </p:cNvPr>
          <p:cNvSpPr>
            <a:spLocks noGrp="1"/>
          </p:cNvSpPr>
          <p:nvPr>
            <p:ph type="sldNum" sz="quarter" idx="8"/>
          </p:nvPr>
        </p:nvSpPr>
        <p:spPr/>
        <p:txBody>
          <a:bodyPr/>
          <a:lstStyle/>
          <a:p>
            <a:fld id="{486E4B67-A52A-4BCB-B93A-40DE1815C0F3}" type="slidenum">
              <a:rPr lang="hu-HU" smtClean="0"/>
              <a:pPr/>
              <a:t>24</a:t>
            </a:fld>
            <a:endParaRPr lang="et-E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2">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1EE53A86-FA98-4CFF-B292-2A345E571427}"/>
              </a:ext>
            </a:extLst>
          </p:cNvPr>
          <p:cNvSpPr txBox="1">
            <a:spLocks noGrp="1"/>
          </p:cNvSpPr>
          <p:nvPr>
            <p:ph type="body" idx="4294967295"/>
          </p:nvPr>
        </p:nvSpPr>
        <p:spPr>
          <a:xfrm>
            <a:off x="671946" y="1768678"/>
            <a:ext cx="12095052" cy="4384081"/>
          </a:xfrm>
        </p:spPr>
        <p:txBody>
          <a:bodyPr/>
          <a:lstStyle/>
          <a:p>
            <a:pPr lvl="0">
              <a:buNone/>
            </a:pPr>
            <a:endParaRPr lang="it-IT"/>
          </a:p>
          <a:p>
            <a:pPr lvl="0">
              <a:buNone/>
            </a:pPr>
            <a:endParaRPr lang="it-IT"/>
          </a:p>
        </p:txBody>
      </p:sp>
      <p:sp>
        <p:nvSpPr>
          <p:cNvPr id="3" name="Titolo 1">
            <a:extLst>
              <a:ext uri="{FF2B5EF4-FFF2-40B4-BE49-F238E27FC236}">
                <a16:creationId xmlns:a16="http://schemas.microsoft.com/office/drawing/2014/main" id="{06AFC161-3229-4452-B82A-3D212F453DB4}"/>
              </a:ext>
            </a:extLst>
          </p:cNvPr>
          <p:cNvSpPr txBox="1">
            <a:spLocks noGrp="1"/>
          </p:cNvSpPr>
          <p:nvPr>
            <p:ph type="title" idx="4294967295"/>
          </p:nvPr>
        </p:nvSpPr>
        <p:spPr>
          <a:xfrm>
            <a:off x="671946" y="301322"/>
            <a:ext cx="12095052" cy="1261798"/>
          </a:xfrm>
        </p:spPr>
        <p:txBody>
          <a:bodyPr/>
          <a:lstStyle/>
          <a:p>
            <a:pPr lvl="0"/>
            <a:r>
              <a:rPr lang="et-EE" b="1"/>
              <a:t>Üldnõuded</a:t>
            </a:r>
          </a:p>
        </p:txBody>
      </p:sp>
      <p:sp>
        <p:nvSpPr>
          <p:cNvPr id="4" name="CasellaDiTesto 4">
            <a:extLst>
              <a:ext uri="{FF2B5EF4-FFF2-40B4-BE49-F238E27FC236}">
                <a16:creationId xmlns:a16="http://schemas.microsoft.com/office/drawing/2014/main" id="{F816AD91-6B76-4C40-AADA-54826D6DC191}"/>
              </a:ext>
            </a:extLst>
          </p:cNvPr>
          <p:cNvSpPr txBox="1"/>
          <p:nvPr/>
        </p:nvSpPr>
        <p:spPr>
          <a:xfrm>
            <a:off x="669633" y="1881780"/>
            <a:ext cx="11003075" cy="6015243"/>
          </a:xfrm>
          <a:prstGeom prst="rect">
            <a:avLst/>
          </a:prstGeom>
          <a:noFill/>
          <a:ln cap="flat">
            <a:noFill/>
          </a:ln>
        </p:spPr>
        <p:txBody>
          <a:bodyPr vert="horz" wrap="square" lIns="90004" tIns="44997" rIns="90004" bIns="44997"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Euroopa delegaatprokurörid võivad nõuda määruse ja liikmesriigi õiguse alusel meetmeid ainult olukorras, kus on olemas:</a:t>
            </a:r>
          </a:p>
          <a:p>
            <a:pPr marL="514350" marR="0" lvl="0" indent="-514350" algn="just"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r>
              <a:rPr lang="et-EE" sz="2800" b="0" i="0" u="sng" strike="noStrike" kern="1200" cap="none" spc="0" baseline="0" dirty="0">
                <a:solidFill>
                  <a:srgbClr val="000000"/>
                </a:solidFill>
                <a:uFillTx/>
                <a:latin typeface="Liberation Sans" pitchFamily="18"/>
              </a:rPr>
              <a:t>mõistlik alus</a:t>
            </a:r>
            <a:r>
              <a:rPr lang="et-EE" sz="2800" b="0" i="0" u="none" strike="noStrike" kern="1200" cap="none" spc="0" baseline="0" dirty="0">
                <a:solidFill>
                  <a:srgbClr val="000000"/>
                </a:solidFill>
                <a:uFillTx/>
                <a:latin typeface="Liberation Sans" pitchFamily="18"/>
              </a:rPr>
              <a:t> arvata, et konkreetne kõnealune meede võib anda uurimise seisukohast kasulikku infot või tõendeid,</a:t>
            </a:r>
          </a:p>
          <a:p>
            <a:pPr marL="514350" marR="0" lvl="0" indent="-514350" algn="just" defTabSz="457200" rtl="0" fontAlgn="auto" hangingPunct="0">
              <a:lnSpc>
                <a:spcPct val="100000"/>
              </a:lnSpc>
              <a:spcBef>
                <a:spcPts val="0"/>
              </a:spcBef>
              <a:spcAft>
                <a:spcPts val="0"/>
              </a:spcAft>
              <a:buFont typeface="+mj-lt"/>
              <a:buAutoNum type="alphaLcParenR"/>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puuduvad vähem sekkuvad meetmed, mille abil oleks võimalik saavutada sama eesmärk.</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28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t-EE" sz="2800" b="0" i="0" u="none" strike="noStrike" kern="1200" cap="none" spc="0" baseline="0" dirty="0">
                <a:solidFill>
                  <a:srgbClr val="000000"/>
                </a:solidFill>
                <a:uFillTx/>
                <a:latin typeface="Liberation Sans" pitchFamily="18"/>
              </a:rPr>
              <a:t>Meetmete rakendamise protseduurid ja kord on reguleeritud kohalduvas liikmesriigi õiguses.</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3200" b="0" i="0" u="none" strike="noStrike" kern="1200" cap="none" spc="0" baseline="0" dirty="0">
              <a:solidFill>
                <a:srgbClr val="000000"/>
              </a:solidFill>
              <a:uFillTx/>
              <a:latin typeface="Liberation Sans" pitchFamily="18"/>
              <a:ea typeface="Microsoft YaHei" pitchFamily="2"/>
              <a:cs typeface="Mangal" pitchFamily="2"/>
            </a:endParaRPr>
          </a:p>
        </p:txBody>
      </p:sp>
      <p:sp>
        <p:nvSpPr>
          <p:cNvPr id="7" name="Dia számának helye 6">
            <a:extLst>
              <a:ext uri="{FF2B5EF4-FFF2-40B4-BE49-F238E27FC236}">
                <a16:creationId xmlns:a16="http://schemas.microsoft.com/office/drawing/2014/main" id="{04A03861-A1FB-4457-9EF4-62BAEFEEF971}"/>
              </a:ext>
            </a:extLst>
          </p:cNvPr>
          <p:cNvSpPr>
            <a:spLocks noGrp="1"/>
          </p:cNvSpPr>
          <p:nvPr>
            <p:ph type="sldNum" sz="quarter" idx="8"/>
          </p:nvPr>
        </p:nvSpPr>
        <p:spPr/>
        <p:txBody>
          <a:bodyPr/>
          <a:lstStyle/>
          <a:p>
            <a:fld id="{486E4B67-A52A-4BCB-B93A-40DE1815C0F3}" type="slidenum">
              <a:rPr lang="hu-HU" smtClean="0"/>
              <a:pPr/>
              <a:t>25</a:t>
            </a:fld>
            <a:endParaRPr lang="et-E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3">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80C9431B-AD5D-447C-9C8B-885B984FF671}"/>
              </a:ext>
            </a:extLst>
          </p:cNvPr>
          <p:cNvSpPr txBox="1">
            <a:spLocks noGrp="1"/>
          </p:cNvSpPr>
          <p:nvPr>
            <p:ph type="body" idx="4294967295"/>
          </p:nvPr>
        </p:nvSpPr>
        <p:spPr>
          <a:xfrm>
            <a:off x="671946" y="1768678"/>
            <a:ext cx="11158807" cy="4384081"/>
          </a:xfrm>
        </p:spPr>
        <p:txBody>
          <a:bodyPr/>
          <a:lstStyle/>
          <a:p>
            <a:pPr lvl="0" algn="just">
              <a:buNone/>
            </a:pPr>
            <a:r>
              <a:rPr lang="et-EE" dirty="0"/>
              <a:t>EPPO uurimiste igas etapis peavad liikmesriigi pädevad asutused rakendama liikmesriigi õiguse kohaselt pakilisi meetmeid tõhusa uurimise tagamiseks, isegi kui nad ei tegutse asja käsitleva Euroopa delegaatprokuröri juhiste järgi.</a:t>
            </a:r>
          </a:p>
          <a:p>
            <a:pPr lvl="0" algn="just">
              <a:buNone/>
            </a:pPr>
            <a:r>
              <a:rPr lang="et-EE" dirty="0"/>
              <a:t>Liikmesriigi asutused peavad asja käsitlevat Euroopa delegaatprokuröri rakendatud pakilistest meetmetest viivitamata teavitama.</a:t>
            </a:r>
          </a:p>
        </p:txBody>
      </p:sp>
      <p:sp>
        <p:nvSpPr>
          <p:cNvPr id="3" name="Titolo 1">
            <a:extLst>
              <a:ext uri="{FF2B5EF4-FFF2-40B4-BE49-F238E27FC236}">
                <a16:creationId xmlns:a16="http://schemas.microsoft.com/office/drawing/2014/main" id="{480341F3-BB70-4E47-AB34-D6417FB09B42}"/>
              </a:ext>
            </a:extLst>
          </p:cNvPr>
          <p:cNvSpPr txBox="1">
            <a:spLocks noGrp="1"/>
          </p:cNvSpPr>
          <p:nvPr>
            <p:ph type="title" idx="4294967295"/>
          </p:nvPr>
        </p:nvSpPr>
        <p:spPr>
          <a:xfrm>
            <a:off x="671946" y="301322"/>
            <a:ext cx="12095052" cy="1261798"/>
          </a:xfrm>
        </p:spPr>
        <p:txBody>
          <a:bodyPr/>
          <a:lstStyle/>
          <a:p>
            <a:pPr lvl="0"/>
            <a:r>
              <a:rPr lang="et-EE" b="1"/>
              <a:t>Pakilised meetmed</a:t>
            </a:r>
          </a:p>
        </p:txBody>
      </p:sp>
      <p:sp>
        <p:nvSpPr>
          <p:cNvPr id="6" name="Dia számának helye 5">
            <a:extLst>
              <a:ext uri="{FF2B5EF4-FFF2-40B4-BE49-F238E27FC236}">
                <a16:creationId xmlns:a16="http://schemas.microsoft.com/office/drawing/2014/main" id="{3BE44B32-05CE-4174-B0EA-DE14C0B7D325}"/>
              </a:ext>
            </a:extLst>
          </p:cNvPr>
          <p:cNvSpPr>
            <a:spLocks noGrp="1"/>
          </p:cNvSpPr>
          <p:nvPr>
            <p:ph type="sldNum" sz="quarter" idx="8"/>
          </p:nvPr>
        </p:nvSpPr>
        <p:spPr/>
        <p:txBody>
          <a:bodyPr/>
          <a:lstStyle/>
          <a:p>
            <a:fld id="{486E4B67-A52A-4BCB-B93A-40DE1815C0F3}" type="slidenum">
              <a:rPr lang="hu-HU" smtClean="0"/>
              <a:pPr/>
              <a:t>26</a:t>
            </a:fld>
            <a:endParaRPr lang="et-E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5B55621E-0065-491C-94C5-A89FC326CCF7}"/>
              </a:ext>
            </a:extLst>
          </p:cNvPr>
          <p:cNvSpPr txBox="1">
            <a:spLocks noGrp="1"/>
          </p:cNvSpPr>
          <p:nvPr>
            <p:ph type="body" idx="4294967295"/>
          </p:nvPr>
        </p:nvSpPr>
        <p:spPr>
          <a:xfrm>
            <a:off x="671946" y="1926723"/>
            <a:ext cx="11091077" cy="4384081"/>
          </a:xfrm>
        </p:spPr>
        <p:txBody>
          <a:bodyPr/>
          <a:lstStyle/>
          <a:p>
            <a:pPr lvl="0" algn="just">
              <a:lnSpc>
                <a:spcPct val="80000"/>
              </a:lnSpc>
              <a:buNone/>
            </a:pPr>
            <a:r>
              <a:rPr lang="et-EE" dirty="0"/>
              <a:t>Stsenaarium nr 1:</a:t>
            </a:r>
          </a:p>
          <a:p>
            <a:pPr lvl="0" algn="just">
              <a:lnSpc>
                <a:spcPct val="80000"/>
              </a:lnSpc>
              <a:buNone/>
            </a:pPr>
            <a:r>
              <a:rPr lang="et-EE" dirty="0"/>
              <a:t>Üksikasjalikud sätted meetmete määruses ja protseduurid nende saavutamiseks:</a:t>
            </a:r>
            <a:r>
              <a:rPr lang="en-US" dirty="0"/>
              <a:t>	</a:t>
            </a:r>
            <a:r>
              <a:rPr lang="et-EE" dirty="0"/>
              <a:t>puudub ruum liikmesriigi õiguse jaoks (Luxembourgi Ülikooli näidisreeglid)</a:t>
            </a:r>
          </a:p>
          <a:p>
            <a:pPr lvl="0" algn="just">
              <a:lnSpc>
                <a:spcPct val="80000"/>
              </a:lnSpc>
              <a:buNone/>
            </a:pPr>
            <a:r>
              <a:rPr lang="et-EE" dirty="0"/>
              <a:t>Stsenaarium nr 2:</a:t>
            </a:r>
          </a:p>
          <a:p>
            <a:pPr lvl="0" algn="just">
              <a:lnSpc>
                <a:spcPct val="80000"/>
              </a:lnSpc>
              <a:buNone/>
            </a:pPr>
            <a:r>
              <a:rPr lang="et-EE" dirty="0"/>
              <a:t>Kõik jäetakse liikmesriigi õiguse reguleerida</a:t>
            </a:r>
          </a:p>
          <a:p>
            <a:pPr lvl="0" algn="just">
              <a:lnSpc>
                <a:spcPct val="80000"/>
              </a:lnSpc>
              <a:buNone/>
            </a:pPr>
            <a:r>
              <a:rPr lang="et-EE" dirty="0"/>
              <a:t>Stsenaarium nr 3:</a:t>
            </a:r>
          </a:p>
          <a:p>
            <a:pPr lvl="0" algn="just">
              <a:lnSpc>
                <a:spcPct val="80000"/>
              </a:lnSpc>
              <a:buNone/>
            </a:pPr>
            <a:r>
              <a:rPr lang="et-EE" dirty="0"/>
              <a:t>Määruses on põhisätted ja ülejäänu reguleeritakse liikmesriigi õigusega</a:t>
            </a:r>
          </a:p>
          <a:p>
            <a:pPr lvl="0">
              <a:lnSpc>
                <a:spcPct val="80000"/>
              </a:lnSpc>
              <a:buNone/>
            </a:pPr>
            <a:endParaRPr lang="et-EE" dirty="0"/>
          </a:p>
          <a:p>
            <a:pPr lvl="0">
              <a:lnSpc>
                <a:spcPct val="80000"/>
              </a:lnSpc>
              <a:buNone/>
            </a:pPr>
            <a:endParaRPr lang="et-EE" dirty="0"/>
          </a:p>
        </p:txBody>
      </p:sp>
      <p:sp>
        <p:nvSpPr>
          <p:cNvPr id="3" name="Titolo 1">
            <a:extLst>
              <a:ext uri="{FF2B5EF4-FFF2-40B4-BE49-F238E27FC236}">
                <a16:creationId xmlns:a16="http://schemas.microsoft.com/office/drawing/2014/main" id="{8E4CFFAC-30A1-4791-A147-6B811BA5D022}"/>
              </a:ext>
            </a:extLst>
          </p:cNvPr>
          <p:cNvSpPr txBox="1">
            <a:spLocks noGrp="1"/>
          </p:cNvSpPr>
          <p:nvPr>
            <p:ph type="title" idx="4294967295"/>
          </p:nvPr>
        </p:nvSpPr>
        <p:spPr>
          <a:xfrm>
            <a:off x="671946" y="301322"/>
            <a:ext cx="12095052" cy="1261798"/>
          </a:xfrm>
        </p:spPr>
        <p:txBody>
          <a:bodyPr/>
          <a:lstStyle/>
          <a:p>
            <a:pPr lvl="0"/>
            <a:r>
              <a:rPr lang="et-EE" b="1"/>
              <a:t>Eelotsuse küsimus</a:t>
            </a:r>
          </a:p>
        </p:txBody>
      </p:sp>
      <p:sp>
        <p:nvSpPr>
          <p:cNvPr id="6" name="Dia számának helye 5">
            <a:extLst>
              <a:ext uri="{FF2B5EF4-FFF2-40B4-BE49-F238E27FC236}">
                <a16:creationId xmlns:a16="http://schemas.microsoft.com/office/drawing/2014/main" id="{B42EA18D-8CE4-4B96-B8B2-FF197FA31556}"/>
              </a:ext>
            </a:extLst>
          </p:cNvPr>
          <p:cNvSpPr>
            <a:spLocks noGrp="1"/>
          </p:cNvSpPr>
          <p:nvPr>
            <p:ph type="sldNum" sz="quarter" idx="8"/>
          </p:nvPr>
        </p:nvSpPr>
        <p:spPr/>
        <p:txBody>
          <a:bodyPr/>
          <a:lstStyle/>
          <a:p>
            <a:fld id="{486E4B67-A52A-4BCB-B93A-40DE1815C0F3}" type="slidenum">
              <a:rPr lang="hu-HU" smtClean="0"/>
              <a:pPr/>
              <a:t>3</a:t>
            </a:fld>
            <a:endParaRPr lang="et-E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222974CB-63F1-46C0-927B-30D65C587ADE}"/>
              </a:ext>
            </a:extLst>
          </p:cNvPr>
          <p:cNvSpPr txBox="1">
            <a:spLocks noGrp="1"/>
          </p:cNvSpPr>
          <p:nvPr>
            <p:ph type="body" idx="4294967295"/>
          </p:nvPr>
        </p:nvSpPr>
        <p:spPr>
          <a:xfrm>
            <a:off x="671946" y="1971876"/>
            <a:ext cx="10854010" cy="4384081"/>
          </a:xfrm>
        </p:spPr>
        <p:txBody>
          <a:bodyPr/>
          <a:lstStyle/>
          <a:p>
            <a:pPr lvl="0" algn="just">
              <a:buNone/>
            </a:pPr>
            <a:r>
              <a:rPr lang="et-EE"/>
              <a:t>Põhjendus nr 70:</a:t>
            </a:r>
          </a:p>
          <a:p>
            <a:pPr lvl="0" algn="just">
              <a:buNone/>
            </a:pPr>
            <a:r>
              <a:rPr lang="et-EE"/>
              <a:t>Tõhusaks uurimiseks ja ELi finantshuvisid mõjutavate kuritegude puhul tõhusaks süüdistuste esitamiseks on oluline, et EPPO saaks kasutada tõendite kogumiseks vähemalt uurimismeetmete </a:t>
            </a:r>
            <a:r>
              <a:rPr lang="et-EE" u="sng" dirty="0"/>
              <a:t>minimaalset kogumit</a:t>
            </a:r>
            <a:r>
              <a:rPr lang="et-EE"/>
              <a:t>, arvestades samas proportsionaalsuse põhimõtet.</a:t>
            </a:r>
          </a:p>
        </p:txBody>
      </p:sp>
      <p:sp>
        <p:nvSpPr>
          <p:cNvPr id="3" name="Titolo 1">
            <a:extLst>
              <a:ext uri="{FF2B5EF4-FFF2-40B4-BE49-F238E27FC236}">
                <a16:creationId xmlns:a16="http://schemas.microsoft.com/office/drawing/2014/main" id="{0FEBFA93-02E5-4D35-B044-FF1CB47709FA}"/>
              </a:ext>
            </a:extLst>
          </p:cNvPr>
          <p:cNvSpPr txBox="1">
            <a:spLocks noGrp="1"/>
          </p:cNvSpPr>
          <p:nvPr>
            <p:ph type="title" idx="4294967295"/>
          </p:nvPr>
        </p:nvSpPr>
        <p:spPr>
          <a:xfrm>
            <a:off x="671946" y="301322"/>
            <a:ext cx="12095052" cy="1261798"/>
          </a:xfrm>
        </p:spPr>
        <p:txBody>
          <a:bodyPr/>
          <a:lstStyle/>
          <a:p>
            <a:pPr lvl="0"/>
            <a:r>
              <a:rPr lang="et-EE" b="1"/>
              <a:t>Lahendus</a:t>
            </a:r>
          </a:p>
        </p:txBody>
      </p:sp>
      <p:sp>
        <p:nvSpPr>
          <p:cNvPr id="6" name="Dia számának helye 5">
            <a:extLst>
              <a:ext uri="{FF2B5EF4-FFF2-40B4-BE49-F238E27FC236}">
                <a16:creationId xmlns:a16="http://schemas.microsoft.com/office/drawing/2014/main" id="{60354DB6-B4D0-40EE-9E62-FD588509102B}"/>
              </a:ext>
            </a:extLst>
          </p:cNvPr>
          <p:cNvSpPr>
            <a:spLocks noGrp="1"/>
          </p:cNvSpPr>
          <p:nvPr>
            <p:ph type="sldNum" sz="quarter" idx="8"/>
          </p:nvPr>
        </p:nvSpPr>
        <p:spPr/>
        <p:txBody>
          <a:bodyPr/>
          <a:lstStyle/>
          <a:p>
            <a:fld id="{486E4B67-A52A-4BCB-B93A-40DE1815C0F3}" type="slidenum">
              <a:rPr lang="hu-HU" smtClean="0"/>
              <a:pPr/>
              <a:t>4</a:t>
            </a:fld>
            <a:endParaRPr lang="et-E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2209B2CE-E46D-43E5-888C-2A400DCBDFED}"/>
              </a:ext>
            </a:extLst>
          </p:cNvPr>
          <p:cNvSpPr txBox="1">
            <a:spLocks noGrp="1"/>
          </p:cNvSpPr>
          <p:nvPr>
            <p:ph type="body" idx="4294967295"/>
          </p:nvPr>
        </p:nvSpPr>
        <p:spPr>
          <a:xfrm>
            <a:off x="671946" y="1768678"/>
            <a:ext cx="11045924" cy="4384081"/>
          </a:xfrm>
        </p:spPr>
        <p:txBody>
          <a:bodyPr/>
          <a:lstStyle/>
          <a:p>
            <a:pPr lvl="0" algn="just">
              <a:buNone/>
            </a:pPr>
            <a:endParaRPr lang="et-EE"/>
          </a:p>
          <a:p>
            <a:pPr marL="250829" lvl="0" indent="-250829" algn="just">
              <a:buNone/>
            </a:pPr>
            <a:r>
              <a:rPr lang="et-EE"/>
              <a:t>Määruses antud meetmeid peab olema võimalik uurimiste ja süüdistuste puhul EPPO mandaadi alla kuuluvate kuritegude puhul kasutada, vähemalt siis, kui need kuuluvad karistamisele maksimaalse karistusega, mis on vähemalt 4 aasta pikkune vanglakaristus, kuid neile võivad kohalduda liikmesriigi õigusega kehtestatud piirangud.</a:t>
            </a:r>
          </a:p>
        </p:txBody>
      </p:sp>
      <p:sp>
        <p:nvSpPr>
          <p:cNvPr id="3" name="Titolo 1">
            <a:extLst>
              <a:ext uri="{FF2B5EF4-FFF2-40B4-BE49-F238E27FC236}">
                <a16:creationId xmlns:a16="http://schemas.microsoft.com/office/drawing/2014/main" id="{24055A1E-B6E0-46D9-8F72-CDADB3DC9AA9}"/>
              </a:ext>
            </a:extLst>
          </p:cNvPr>
          <p:cNvSpPr txBox="1">
            <a:spLocks noGrp="1"/>
          </p:cNvSpPr>
          <p:nvPr>
            <p:ph type="title" idx="4294967295"/>
          </p:nvPr>
        </p:nvSpPr>
        <p:spPr>
          <a:xfrm>
            <a:off x="672367" y="301322"/>
            <a:ext cx="12095052" cy="1261798"/>
          </a:xfrm>
        </p:spPr>
        <p:txBody>
          <a:bodyPr/>
          <a:lstStyle/>
          <a:p>
            <a:pPr lvl="0"/>
            <a:r>
              <a:rPr lang="et-EE" b="1"/>
              <a:t>Sissejuhatus</a:t>
            </a:r>
          </a:p>
        </p:txBody>
      </p:sp>
      <p:sp>
        <p:nvSpPr>
          <p:cNvPr id="6" name="Dia számának helye 5">
            <a:extLst>
              <a:ext uri="{FF2B5EF4-FFF2-40B4-BE49-F238E27FC236}">
                <a16:creationId xmlns:a16="http://schemas.microsoft.com/office/drawing/2014/main" id="{82B63587-55B8-447B-B4F9-EE7EB18F6FEC}"/>
              </a:ext>
            </a:extLst>
          </p:cNvPr>
          <p:cNvSpPr>
            <a:spLocks noGrp="1"/>
          </p:cNvSpPr>
          <p:nvPr>
            <p:ph type="sldNum" sz="quarter" idx="8"/>
          </p:nvPr>
        </p:nvSpPr>
        <p:spPr/>
        <p:txBody>
          <a:bodyPr/>
          <a:lstStyle/>
          <a:p>
            <a:fld id="{486E4B67-A52A-4BCB-B93A-40DE1815C0F3}" type="slidenum">
              <a:rPr lang="hu-HU" smtClean="0"/>
              <a:pPr/>
              <a:t>5</a:t>
            </a:fld>
            <a:endParaRPr lang="et-E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4D042FD5-08F7-4557-AA5F-D87E4E5D37DA}"/>
              </a:ext>
            </a:extLst>
          </p:cNvPr>
          <p:cNvSpPr txBox="1">
            <a:spLocks noGrp="1"/>
          </p:cNvSpPr>
          <p:nvPr>
            <p:ph type="body" idx="4294967295"/>
          </p:nvPr>
        </p:nvSpPr>
        <p:spPr>
          <a:xfrm>
            <a:off x="671946" y="1768678"/>
            <a:ext cx="10978185" cy="4384081"/>
          </a:xfrm>
        </p:spPr>
        <p:txBody>
          <a:bodyPr/>
          <a:lstStyle/>
          <a:p>
            <a:pPr lvl="0">
              <a:buNone/>
            </a:pPr>
            <a:endParaRPr lang="et-EE"/>
          </a:p>
          <a:p>
            <a:pPr lvl="0" algn="just">
              <a:buNone/>
            </a:pPr>
            <a:r>
              <a:rPr lang="et-EE"/>
              <a:t>Lisaks selles määruses nimetatud minimaalsele uurimismeetmete kogumile peab Euroopa delegaatprokuröridel olema õigus taotleda või nõuda mis tahes meetmeid, mida prokurörid liikmesriigi õiguse alusel sarnaste liikmesriigi kriminaalasjade puhul kasutada saavad.</a:t>
            </a:r>
          </a:p>
        </p:txBody>
      </p:sp>
      <p:sp>
        <p:nvSpPr>
          <p:cNvPr id="3" name="Titolo 1">
            <a:extLst>
              <a:ext uri="{FF2B5EF4-FFF2-40B4-BE49-F238E27FC236}">
                <a16:creationId xmlns:a16="http://schemas.microsoft.com/office/drawing/2014/main" id="{87C7ACAA-9621-4782-A88F-AD0A5932385C}"/>
              </a:ext>
            </a:extLst>
          </p:cNvPr>
          <p:cNvSpPr txBox="1">
            <a:spLocks noGrp="1"/>
          </p:cNvSpPr>
          <p:nvPr>
            <p:ph type="title" idx="4294967295"/>
          </p:nvPr>
        </p:nvSpPr>
        <p:spPr>
          <a:xfrm>
            <a:off x="671946" y="301322"/>
            <a:ext cx="12095052" cy="1261798"/>
          </a:xfrm>
        </p:spPr>
        <p:txBody>
          <a:bodyPr/>
          <a:lstStyle/>
          <a:p>
            <a:pPr lvl="0"/>
            <a:r>
              <a:rPr lang="et-EE" b="1"/>
              <a:t>Sissejuhatus</a:t>
            </a:r>
          </a:p>
        </p:txBody>
      </p:sp>
      <p:sp>
        <p:nvSpPr>
          <p:cNvPr id="6" name="Dia számának helye 5">
            <a:extLst>
              <a:ext uri="{FF2B5EF4-FFF2-40B4-BE49-F238E27FC236}">
                <a16:creationId xmlns:a16="http://schemas.microsoft.com/office/drawing/2014/main" id="{C1BD17EC-4CBC-4E0D-A351-4389FDB12BF0}"/>
              </a:ext>
            </a:extLst>
          </p:cNvPr>
          <p:cNvSpPr>
            <a:spLocks noGrp="1"/>
          </p:cNvSpPr>
          <p:nvPr>
            <p:ph type="sldNum" sz="quarter" idx="8"/>
          </p:nvPr>
        </p:nvSpPr>
        <p:spPr/>
        <p:txBody>
          <a:bodyPr/>
          <a:lstStyle/>
          <a:p>
            <a:fld id="{486E4B67-A52A-4BCB-B93A-40DE1815C0F3}" type="slidenum">
              <a:rPr lang="hu-HU" smtClean="0"/>
              <a:pPr/>
              <a:t>6</a:t>
            </a:fld>
            <a:endParaRPr lang="et-E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1AE08AB9-3B89-4AFF-A55A-49BE9F7221A0}"/>
              </a:ext>
            </a:extLst>
          </p:cNvPr>
          <p:cNvSpPr txBox="1">
            <a:spLocks noGrp="1"/>
          </p:cNvSpPr>
          <p:nvPr>
            <p:ph type="body" idx="4294967295"/>
          </p:nvPr>
        </p:nvSpPr>
        <p:spPr>
          <a:xfrm>
            <a:off x="671946" y="1768678"/>
            <a:ext cx="10639519" cy="4384081"/>
          </a:xfrm>
        </p:spPr>
        <p:txBody>
          <a:bodyPr/>
          <a:lstStyle/>
          <a:p>
            <a:pPr lvl="0">
              <a:buNone/>
            </a:pPr>
            <a:endParaRPr lang="et-EE"/>
          </a:p>
          <a:p>
            <a:pPr lvl="0" algn="just">
              <a:buNone/>
            </a:pPr>
            <a:r>
              <a:rPr lang="et-EE"/>
              <a:t>Kättesaadavus tuleb tagada kõigis olukordades, kus nimetatud uurimismeede olemas on, kuid sellele võivad kohalduda liikmesriigi õigusega kehtestatud piirangud.</a:t>
            </a:r>
          </a:p>
        </p:txBody>
      </p:sp>
      <p:sp>
        <p:nvSpPr>
          <p:cNvPr id="3" name="Titolo 1">
            <a:extLst>
              <a:ext uri="{FF2B5EF4-FFF2-40B4-BE49-F238E27FC236}">
                <a16:creationId xmlns:a16="http://schemas.microsoft.com/office/drawing/2014/main" id="{0CCC747D-E3C1-48C1-93A5-5755D4F7660A}"/>
              </a:ext>
            </a:extLst>
          </p:cNvPr>
          <p:cNvSpPr txBox="1">
            <a:spLocks noGrp="1"/>
          </p:cNvSpPr>
          <p:nvPr>
            <p:ph type="title" idx="4294967295"/>
          </p:nvPr>
        </p:nvSpPr>
        <p:spPr>
          <a:xfrm>
            <a:off x="671946" y="301322"/>
            <a:ext cx="12095052" cy="1261798"/>
          </a:xfrm>
        </p:spPr>
        <p:txBody>
          <a:bodyPr/>
          <a:lstStyle/>
          <a:p>
            <a:pPr lvl="0"/>
            <a:r>
              <a:rPr lang="et-EE" b="1"/>
              <a:t>Sissejuhatus</a:t>
            </a:r>
          </a:p>
        </p:txBody>
      </p:sp>
      <p:sp>
        <p:nvSpPr>
          <p:cNvPr id="6" name="Dia számának helye 5">
            <a:extLst>
              <a:ext uri="{FF2B5EF4-FFF2-40B4-BE49-F238E27FC236}">
                <a16:creationId xmlns:a16="http://schemas.microsoft.com/office/drawing/2014/main" id="{8A1EBA83-757F-4A3D-B8AD-D18FFB41FBF5}"/>
              </a:ext>
            </a:extLst>
          </p:cNvPr>
          <p:cNvSpPr>
            <a:spLocks noGrp="1"/>
          </p:cNvSpPr>
          <p:nvPr>
            <p:ph type="sldNum" sz="quarter" idx="8"/>
          </p:nvPr>
        </p:nvSpPr>
        <p:spPr/>
        <p:txBody>
          <a:bodyPr/>
          <a:lstStyle/>
          <a:p>
            <a:fld id="{486E4B67-A52A-4BCB-B93A-40DE1815C0F3}" type="slidenum">
              <a:rPr lang="hu-HU" smtClean="0"/>
              <a:pPr/>
              <a:t>7</a:t>
            </a:fld>
            <a:endParaRPr lang="et-E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10D7EFA9-FDCA-42DA-B706-3B96CE7847A8}"/>
              </a:ext>
            </a:extLst>
          </p:cNvPr>
          <p:cNvSpPr txBox="1">
            <a:spLocks noGrp="1"/>
          </p:cNvSpPr>
          <p:nvPr>
            <p:ph type="body" idx="4294967295"/>
          </p:nvPr>
        </p:nvSpPr>
        <p:spPr>
          <a:xfrm>
            <a:off x="671946" y="1938015"/>
            <a:ext cx="11124947" cy="4384081"/>
          </a:xfrm>
        </p:spPr>
        <p:txBody>
          <a:bodyPr/>
          <a:lstStyle/>
          <a:p>
            <a:pPr lvl="0" algn="just">
              <a:buNone/>
            </a:pPr>
            <a:r>
              <a:rPr lang="et-EE" dirty="0"/>
              <a:t>Kes meetmeid rakendab:</a:t>
            </a:r>
          </a:p>
          <a:p>
            <a:pPr lvl="0" algn="just">
              <a:buNone/>
            </a:pPr>
            <a:r>
              <a:rPr lang="et-EE" dirty="0"/>
              <a:t>kriminaalasjaga tegelev Euroopa delegaatprokurör võib määruse ja liikmesriigi õiguse kohaselt uurimismeetmeid ning muid meetmeid kas ise rakendada või anda vastavad juhised oma liikmesriigi pädevatele asutustele.</a:t>
            </a:r>
          </a:p>
        </p:txBody>
      </p:sp>
      <p:sp>
        <p:nvSpPr>
          <p:cNvPr id="3" name="Titolo 1">
            <a:extLst>
              <a:ext uri="{FF2B5EF4-FFF2-40B4-BE49-F238E27FC236}">
                <a16:creationId xmlns:a16="http://schemas.microsoft.com/office/drawing/2014/main" id="{51967A76-B421-4001-8574-E31EB2435885}"/>
              </a:ext>
            </a:extLst>
          </p:cNvPr>
          <p:cNvSpPr txBox="1">
            <a:spLocks noGrp="1"/>
          </p:cNvSpPr>
          <p:nvPr>
            <p:ph type="title" idx="4294967295"/>
          </p:nvPr>
        </p:nvSpPr>
        <p:spPr>
          <a:xfrm>
            <a:off x="671946" y="301322"/>
            <a:ext cx="12095052" cy="1261798"/>
          </a:xfrm>
        </p:spPr>
        <p:txBody>
          <a:bodyPr/>
          <a:lstStyle/>
          <a:p>
            <a:pPr lvl="0"/>
            <a:r>
              <a:rPr lang="et-EE" b="1"/>
              <a:t>Taust</a:t>
            </a:r>
          </a:p>
        </p:txBody>
      </p:sp>
      <p:sp>
        <p:nvSpPr>
          <p:cNvPr id="6" name="Dia számának helye 5">
            <a:extLst>
              <a:ext uri="{FF2B5EF4-FFF2-40B4-BE49-F238E27FC236}">
                <a16:creationId xmlns:a16="http://schemas.microsoft.com/office/drawing/2014/main" id="{A80C9E64-3D2A-4794-B34C-FD981FFA1957}"/>
              </a:ext>
            </a:extLst>
          </p:cNvPr>
          <p:cNvSpPr>
            <a:spLocks noGrp="1"/>
          </p:cNvSpPr>
          <p:nvPr>
            <p:ph type="sldNum" sz="quarter" idx="8"/>
          </p:nvPr>
        </p:nvSpPr>
        <p:spPr/>
        <p:txBody>
          <a:bodyPr/>
          <a:lstStyle/>
          <a:p>
            <a:fld id="{486E4B67-A52A-4BCB-B93A-40DE1815C0F3}" type="slidenum">
              <a:rPr lang="hu-HU" smtClean="0"/>
              <a:pPr/>
              <a:t>8</a:t>
            </a:fld>
            <a:endParaRPr lang="et-E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6B11EF52-7700-415D-B26A-D925DDB142E6}"/>
              </a:ext>
            </a:extLst>
          </p:cNvPr>
          <p:cNvSpPr txBox="1">
            <a:spLocks noGrp="1"/>
          </p:cNvSpPr>
          <p:nvPr>
            <p:ph type="body" idx="4294967295"/>
          </p:nvPr>
        </p:nvSpPr>
        <p:spPr>
          <a:xfrm>
            <a:off x="671946" y="1768678"/>
            <a:ext cx="11170100" cy="4384081"/>
          </a:xfrm>
        </p:spPr>
        <p:txBody>
          <a:bodyPr/>
          <a:lstStyle/>
          <a:p>
            <a:pPr lvl="0" algn="just">
              <a:buNone/>
            </a:pPr>
            <a:r>
              <a:rPr lang="et-EE" dirty="0"/>
              <a:t>Erand: art. 28 § 4</a:t>
            </a:r>
          </a:p>
          <a:p>
            <a:pPr lvl="0" algn="just">
              <a:buNone/>
            </a:pPr>
            <a:r>
              <a:rPr lang="et-EE" dirty="0"/>
              <a:t>Juhtumit käsitlev Euroopa prokurör võib pärast pädeva alalise koja heakskiidu saamist erandjuhtudel võtta vastu põhjendatud otsuse isiklikult uurimisega tegeleda, kas siis rakendades isiklikult uurimismeetmeid ja muid meetmeid või andes vastavad juhised oma liikmesriigi pädevatele asutustele.</a:t>
            </a:r>
          </a:p>
        </p:txBody>
      </p:sp>
      <p:sp>
        <p:nvSpPr>
          <p:cNvPr id="3" name="Titolo 1">
            <a:extLst>
              <a:ext uri="{FF2B5EF4-FFF2-40B4-BE49-F238E27FC236}">
                <a16:creationId xmlns:a16="http://schemas.microsoft.com/office/drawing/2014/main" id="{46E307A3-B0B1-4764-9B7E-59A6088F4C89}"/>
              </a:ext>
            </a:extLst>
          </p:cNvPr>
          <p:cNvSpPr txBox="1">
            <a:spLocks noGrp="1"/>
          </p:cNvSpPr>
          <p:nvPr>
            <p:ph type="title" idx="4294967295"/>
          </p:nvPr>
        </p:nvSpPr>
        <p:spPr>
          <a:xfrm>
            <a:off x="671946" y="301322"/>
            <a:ext cx="12095052" cy="1261798"/>
          </a:xfrm>
        </p:spPr>
        <p:txBody>
          <a:bodyPr/>
          <a:lstStyle/>
          <a:p>
            <a:pPr lvl="0"/>
            <a:r>
              <a:rPr lang="et-EE" b="1"/>
              <a:t>Taust</a:t>
            </a:r>
          </a:p>
        </p:txBody>
      </p:sp>
      <p:sp>
        <p:nvSpPr>
          <p:cNvPr id="6" name="Dia számának helye 5">
            <a:extLst>
              <a:ext uri="{FF2B5EF4-FFF2-40B4-BE49-F238E27FC236}">
                <a16:creationId xmlns:a16="http://schemas.microsoft.com/office/drawing/2014/main" id="{537BE1C3-F2A4-405F-AF9E-78FB87422E88}"/>
              </a:ext>
            </a:extLst>
          </p:cNvPr>
          <p:cNvSpPr>
            <a:spLocks noGrp="1"/>
          </p:cNvSpPr>
          <p:nvPr>
            <p:ph type="sldNum" sz="quarter" idx="8"/>
          </p:nvPr>
        </p:nvSpPr>
        <p:spPr/>
        <p:txBody>
          <a:bodyPr/>
          <a:lstStyle/>
          <a:p>
            <a:fld id="{486E4B67-A52A-4BCB-B93A-40DE1815C0F3}" type="slidenum">
              <a:rPr lang="hu-HU" smtClean="0"/>
              <a:pPr/>
              <a:t>9</a:t>
            </a:fld>
            <a:endParaRPr lang="et-EE"/>
          </a:p>
        </p:txBody>
      </p:sp>
    </p:spTree>
  </p:cSld>
  <p:clrMapOvr>
    <a:masterClrMapping/>
  </p:clrMapOvr>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16</TotalTime>
  <Words>993</Words>
  <Application>Microsoft Office PowerPoint</Application>
  <PresentationFormat>Custom</PresentationFormat>
  <Paragraphs>264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Liberation Sans</vt:lpstr>
      <vt:lpstr>Liberation Serif</vt:lpstr>
      <vt:lpstr>Predefinito</vt:lpstr>
      <vt:lpstr>Uurimismeetmed</vt:lpstr>
      <vt:lpstr>Sissejuhatus</vt:lpstr>
      <vt:lpstr>Eelotsuse küsimus</vt:lpstr>
      <vt:lpstr>Lahendus</vt:lpstr>
      <vt:lpstr>Sissejuhatus</vt:lpstr>
      <vt:lpstr>Sissejuhatus</vt:lpstr>
      <vt:lpstr>Sissejuhatus</vt:lpstr>
      <vt:lpstr>Taust</vt:lpstr>
      <vt:lpstr>Taust</vt:lpstr>
      <vt:lpstr>Taust</vt:lpstr>
      <vt:lpstr>Taust</vt:lpstr>
      <vt:lpstr>Taust</vt:lpstr>
      <vt:lpstr>Meetmed</vt:lpstr>
      <vt:lpstr>Meetmed</vt:lpstr>
      <vt:lpstr>Läbiotsimine</vt:lpstr>
      <vt:lpstr>Asjakohaste esemete hankimine</vt:lpstr>
      <vt:lpstr>Salvestatud arvutiandmete hankimine</vt:lpstr>
      <vt:lpstr>Kuritegevuse vahendite või tulude külmutamine</vt:lpstr>
      <vt:lpstr>Elektroonilise suhtluse lugemine</vt:lpstr>
      <vt:lpstr>Esemete jälgimine</vt:lpstr>
      <vt:lpstr>Erinõuded</vt:lpstr>
      <vt:lpstr>Erinõuded</vt:lpstr>
      <vt:lpstr>Erinõuded</vt:lpstr>
      <vt:lpstr>Lisameetmed</vt:lpstr>
      <vt:lpstr>Üldnõuded</vt:lpstr>
      <vt:lpstr>Pakilised meetmed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PIF Directive and particularities regarding its implementation in the Member States</dc:title>
  <dc:creator>Piret Paukštys</dc:creator>
  <cp:lastModifiedBy>Liisa Mets</cp:lastModifiedBy>
  <cp:revision>101</cp:revision>
  <dcterms:created xsi:type="dcterms:W3CDTF">2018-09-15T11:59:51Z</dcterms:created>
  <dcterms:modified xsi:type="dcterms:W3CDTF">2022-02-08T15:37:11Z</dcterms:modified>
</cp:coreProperties>
</file>